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46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068" y="332656"/>
            <a:ext cx="6408712" cy="26912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</a:t>
            </a:r>
          </a:p>
          <a:p>
            <a:pPr algn="ctr"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прославляем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Благодарим и прославляем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Творца Вселенной вновь и вновь!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Благодарим и воспеваем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Святую Божию любовь,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Святую Божию любовь!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Благодарим и возвращаем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Душе больной Твой дивный свет.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Священной кровью исцеляешь,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В греховной тьме хранишь от бед,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В греховной тьме хранишь от бед.</a:t>
            </a:r>
          </a:p>
        </p:txBody>
      </p:sp>
    </p:spTree>
    <p:extLst>
      <p:ext uri="{BB962C8B-B14F-4D97-AF65-F5344CB8AC3E}">
        <p14:creationId xmlns:p14="http://schemas.microsoft.com/office/powerpoint/2010/main" val="57523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Благодарим, что направляешь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На стези правды и добра;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Благодарим, что обличаешь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И учишь всех прощать, любя,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И учишь всех прощать, любя.</a:t>
            </a:r>
          </a:p>
        </p:txBody>
      </p:sp>
    </p:spTree>
    <p:extLst>
      <p:ext uri="{BB962C8B-B14F-4D97-AF65-F5344CB8AC3E}">
        <p14:creationId xmlns:p14="http://schemas.microsoft.com/office/powerpoint/2010/main" val="96986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Благодарим, и скоро, знаем,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Ты встретишь нас в конце пути.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В хвале и вере возрастаем,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Да будет так! Господь, гряди!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>
                <a:solidFill>
                  <a:srgbClr val="0D1A2A"/>
                </a:solidFill>
                <a:latin typeface="Arial"/>
                <a:cs typeface="Arial"/>
              </a:rPr>
              <a:t>Да будет так! Господь, гряди!</a:t>
            </a:r>
          </a:p>
        </p:txBody>
      </p:sp>
    </p:spTree>
    <p:extLst>
      <p:ext uri="{BB962C8B-B14F-4D97-AF65-F5344CB8AC3E}">
        <p14:creationId xmlns:p14="http://schemas.microsoft.com/office/powerpoint/2010/main" val="744308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8413</TotalTime>
  <Words>115</Words>
  <Application>Microsoft Macintosh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226</cp:revision>
  <dcterms:created xsi:type="dcterms:W3CDTF">2016-09-02T12:17:38Z</dcterms:created>
  <dcterms:modified xsi:type="dcterms:W3CDTF">2020-10-15T20:16:44Z</dcterms:modified>
</cp:coreProperties>
</file>