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5" r:id="rId2"/>
    <p:sldId id="269" r:id="rId3"/>
    <p:sldId id="267" r:id="rId4"/>
    <p:sldId id="268" r:id="rId5"/>
    <p:sldId id="272" r:id="rId6"/>
    <p:sldId id="270" r:id="rId7"/>
    <p:sldId id="273" r:id="rId8"/>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3"/>
    <p:restoredTop sz="75172" autoAdjust="0"/>
  </p:normalViewPr>
  <p:slideViewPr>
    <p:cSldViewPr snapToGrid="0" snapToObjects="1">
      <p:cViewPr varScale="1">
        <p:scale>
          <a:sx n="105" d="100"/>
          <a:sy n="105" d="100"/>
        </p:scale>
        <p:origin x="184" y="632"/>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cstate="print"/>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cstate="print"/>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cstate="print"/>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e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1525742" y="1097288"/>
            <a:ext cx="6846093" cy="16525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70000"/>
              </a:lnSpc>
              <a:buNone/>
            </a:pPr>
            <a:r>
              <a:rPr lang="ru-RU" sz="7200" dirty="0">
                <a:solidFill>
                  <a:srgbClr val="02243A"/>
                </a:solidFill>
                <a:latin typeface="Times New Roman" pitchFamily="18" charset="0"/>
                <a:cs typeface="Times New Roman" pitchFamily="18" charset="0"/>
              </a:rPr>
              <a:t>Бог любит нас</a:t>
            </a:r>
            <a:endParaRPr lang="en-US" sz="7200" dirty="0">
              <a:solidFill>
                <a:srgbClr val="02243A"/>
              </a:solidFill>
              <a:latin typeface="Times New Roman" pitchFamily="18" charset="0"/>
              <a:cs typeface="Times New Roman" pitchFamily="18" charset="0"/>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3" descr="right.jpg">
            <a:extLst>
              <a:ext uri="{FF2B5EF4-FFF2-40B4-BE49-F238E27FC236}">
                <a16:creationId xmlns:a16="http://schemas.microsoft.com/office/drawing/2014/main" id="{C7A3B705-329E-FD45-B6EA-9383A715DA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421217" y="0"/>
            <a:ext cx="1737205" cy="5143500"/>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302315" y="113518"/>
            <a:ext cx="8841685" cy="4916463"/>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4400" b="1" spc="-150" dirty="0">
                <a:solidFill>
                  <a:schemeClr val="tx2">
                    <a:lumMod val="50000"/>
                  </a:schemeClr>
                </a:solidFill>
                <a:latin typeface="Times New Roman" pitchFamily="18" charset="0"/>
                <a:cs typeface="Times New Roman" pitchFamily="18" charset="0"/>
              </a:rPr>
              <a:t>Придите, дружно воспоем:</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Бог любит нас!</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Он нам открыл небесный дом:</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Бог любит нас!</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Проснитесь, грешники, пора,</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Ищите вечного добра.</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Проходит ночь, взошла заря.</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Бог любит нас!</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 </a:t>
            </a:r>
          </a:p>
          <a:p>
            <a:pPr algn="l">
              <a:lnSpc>
                <a:spcPct val="90000"/>
              </a:lnSpc>
            </a:pPr>
            <a:endParaRPr lang="ru-RU" sz="4400" b="1" spc="-150" dirty="0">
              <a:solidFill>
                <a:schemeClr val="tx2">
                  <a:lumMod val="50000"/>
                </a:schemeClr>
              </a:solidFill>
              <a:latin typeface="Times New Roman" pitchFamily="18" charset="0"/>
              <a:cs typeface="Times New Roman" pitchFamily="18" charset="0"/>
            </a:endParaRPr>
          </a:p>
          <a:p>
            <a:pPr algn="l">
              <a:lnSpc>
                <a:spcPct val="90000"/>
              </a:lnSpc>
            </a:pPr>
            <a:endParaRPr lang="ru-RU" sz="4400" b="1" spc="-150"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1885747"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227036"/>
            <a:ext cx="6965879" cy="3958535"/>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4000" spc="-150" dirty="0">
                <a:solidFill>
                  <a:schemeClr val="tx2">
                    <a:lumMod val="50000"/>
                  </a:schemeClr>
                </a:solidFill>
                <a:latin typeface="Times New Roman" pitchFamily="18" charset="0"/>
                <a:cs typeface="Times New Roman" pitchFamily="18" charset="0"/>
              </a:rPr>
              <a:t>Припев:</a:t>
            </a:r>
          </a:p>
          <a:p>
            <a:pPr algn="l">
              <a:lnSpc>
                <a:spcPct val="90000"/>
              </a:lnSpc>
            </a:pPr>
            <a:endParaRPr lang="ru-RU" sz="4000" spc="-150" dirty="0">
              <a:solidFill>
                <a:schemeClr val="tx2">
                  <a:lumMod val="50000"/>
                </a:schemeClr>
              </a:solidFill>
              <a:latin typeface="Times New Roman" pitchFamily="18" charset="0"/>
              <a:cs typeface="Times New Roman" pitchFamily="18" charset="0"/>
            </a:endParaRPr>
          </a:p>
          <a:p>
            <a:pPr algn="l">
              <a:lnSpc>
                <a:spcPct val="90000"/>
              </a:lnSpc>
            </a:pPr>
            <a:r>
              <a:rPr lang="ru-RU" sz="4400" b="1" spc="-150" dirty="0">
                <a:solidFill>
                  <a:schemeClr val="tx2">
                    <a:lumMod val="50000"/>
                  </a:schemeClr>
                </a:solidFill>
                <a:latin typeface="Times New Roman" pitchFamily="18" charset="0"/>
                <a:cs typeface="Times New Roman" pitchFamily="18" charset="0"/>
              </a:rPr>
              <a:t>Бог любит нас, </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Бог любит нас!</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Придите, дружно воспоем:</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Бог любит нас!</a:t>
            </a:r>
          </a:p>
          <a:p>
            <a:pPr algn="l">
              <a:lnSpc>
                <a:spcPct val="90000"/>
              </a:lnSpc>
            </a:pPr>
            <a:endParaRPr lang="ru-RU" sz="4400" b="1" spc="-150" dirty="0">
              <a:solidFill>
                <a:schemeClr val="tx2">
                  <a:lumMod val="50000"/>
                </a:schemeClr>
              </a:solidFill>
              <a:latin typeface="Times New Roman" pitchFamily="18" charset="0"/>
              <a:cs typeface="Times New Roman" pitchFamily="18" charset="0"/>
            </a:endParaRPr>
          </a:p>
          <a:p>
            <a:pPr algn="l">
              <a:lnSpc>
                <a:spcPct val="90000"/>
              </a:lnSpc>
            </a:pPr>
            <a:endParaRPr lang="ru-RU" sz="4400" b="1" spc="-150" dirty="0">
              <a:solidFill>
                <a:schemeClr val="tx2">
                  <a:lumMod val="50000"/>
                </a:schemeClr>
              </a:solidFill>
              <a:latin typeface="Times New Roman" pitchFamily="18" charset="0"/>
              <a:cs typeface="Times New Roman" pitchFamily="18" charset="0"/>
            </a:endParaRPr>
          </a:p>
          <a:p>
            <a:pPr algn="l">
              <a:lnSpc>
                <a:spcPct val="90000"/>
              </a:lnSpc>
            </a:pPr>
            <a:endParaRPr lang="ru-RU" sz="4400" b="1" spc="-150" dirty="0">
              <a:solidFill>
                <a:schemeClr val="tx2">
                  <a:lumMod val="50000"/>
                </a:schemeClr>
              </a:solidFill>
              <a:latin typeface="Times New Roman" pitchFamily="18" charset="0"/>
              <a:cs typeface="Times New Roman" pitchFamily="18" charset="0"/>
            </a:endParaRPr>
          </a:p>
          <a:p>
            <a:pPr algn="l" defTabSz="685800">
              <a:spcBef>
                <a:spcPts val="1350"/>
              </a:spcBef>
              <a:buClr>
                <a:srgbClr val="595959"/>
              </a:buClr>
            </a:pPr>
            <a:endParaRPr lang="ru-RU" sz="2475" b="1" dirty="0">
              <a:solidFill>
                <a:schemeClr val="tx1"/>
              </a:solidFill>
              <a:latin typeface="Arial"/>
              <a:ea typeface="+mn-ea"/>
              <a:cs typeface="Arial"/>
            </a:endParaRP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275443" y="0"/>
            <a:ext cx="1882979" cy="5143500"/>
          </a:xfrm>
          <a:prstGeom prst="rect">
            <a:avLst/>
          </a:prstGeom>
        </p:spPr>
      </p:pic>
      <p:sp>
        <p:nvSpPr>
          <p:cNvPr id="5" name="Объект 2">
            <a:extLst>
              <a:ext uri="{FF2B5EF4-FFF2-40B4-BE49-F238E27FC236}">
                <a16:creationId xmlns:a16="http://schemas.microsoft.com/office/drawing/2014/main" id="{CAA2283C-6549-BE45-B1FC-0FF887AC62C4}"/>
              </a:ext>
            </a:extLst>
          </p:cNvPr>
          <p:cNvSpPr txBox="1">
            <a:spLocks/>
          </p:cNvSpPr>
          <p:nvPr/>
        </p:nvSpPr>
        <p:spPr>
          <a:xfrm>
            <a:off x="371475" y="227037"/>
            <a:ext cx="7486650" cy="4916463"/>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4400" b="1" spc="-150" dirty="0">
                <a:solidFill>
                  <a:schemeClr val="tx2">
                    <a:lumMod val="50000"/>
                  </a:schemeClr>
                </a:solidFill>
                <a:latin typeface="Times New Roman" pitchFamily="18" charset="0"/>
                <a:cs typeface="Times New Roman" pitchFamily="18" charset="0"/>
              </a:rPr>
              <a:t>Скажите близким и чужим:</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Бог любит нас!</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Сходил с небес и с нами жил:</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Бог любит нас!</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Глядите: снова к нам грядет</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Страдавший тяжко за народ.</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Спасенье, славу Он несет:</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Бог любит нас!</a:t>
            </a:r>
          </a:p>
          <a:p>
            <a:pPr algn="l">
              <a:lnSpc>
                <a:spcPct val="90000"/>
              </a:lnSpc>
            </a:pPr>
            <a:endParaRPr lang="ru-RU" sz="4400" b="1" spc="-150" dirty="0">
              <a:solidFill>
                <a:schemeClr val="tx2">
                  <a:lumMod val="50000"/>
                </a:schemeClr>
              </a:solidFill>
              <a:latin typeface="Times New Roman" pitchFamily="18" charset="0"/>
              <a:cs typeface="Times New Roman" pitchFamily="18" charset="0"/>
            </a:endParaRPr>
          </a:p>
          <a:p>
            <a:pPr algn="l">
              <a:lnSpc>
                <a:spcPct val="90000"/>
              </a:lnSpc>
            </a:pPr>
            <a:endParaRPr lang="ru-RU" sz="4400" b="1" spc="-150" dirty="0">
              <a:solidFill>
                <a:schemeClr val="tx2">
                  <a:lumMod val="50000"/>
                </a:schemeClr>
              </a:solidFill>
              <a:latin typeface="Times New Roman" pitchFamily="18" charset="0"/>
              <a:cs typeface="Times New Roman" pitchFamily="18" charset="0"/>
            </a:endParaRPr>
          </a:p>
          <a:p>
            <a:pPr algn="l">
              <a:lnSpc>
                <a:spcPct val="90000"/>
              </a:lnSpc>
            </a:pPr>
            <a:endParaRPr lang="ru-RU" sz="4400" b="1" spc="-150" dirty="0">
              <a:solidFill>
                <a:schemeClr val="tx2">
                  <a:lumMod val="50000"/>
                </a:schemeClr>
              </a:solidFill>
              <a:latin typeface="Times New Roman" pitchFamily="18" charset="0"/>
              <a:cs typeface="Times New Roman" pitchFamily="18" charset="0"/>
            </a:endParaRPr>
          </a:p>
          <a:p>
            <a:pPr algn="l">
              <a:lnSpc>
                <a:spcPct val="90000"/>
              </a:lnSpc>
            </a:pPr>
            <a:endParaRPr lang="ru-RU" sz="4400" b="1" spc="-150" dirty="0">
              <a:solidFill>
                <a:schemeClr val="tx2">
                  <a:lumMod val="50000"/>
                </a:schemeClr>
              </a:solidFill>
              <a:latin typeface="Times New Roman" pitchFamily="18" charset="0"/>
              <a:cs typeface="Times New Roman" pitchFamily="18" charset="0"/>
            </a:endParaRPr>
          </a:p>
          <a:p>
            <a:pPr algn="l">
              <a:lnSpc>
                <a:spcPct val="90000"/>
              </a:lnSpc>
            </a:pPr>
            <a:endParaRPr lang="ru-RU" sz="4400" b="1" spc="-150"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0745741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1885747"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368921"/>
            <a:ext cx="6965879" cy="3958535"/>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4000" spc="-150" dirty="0">
                <a:solidFill>
                  <a:schemeClr val="tx2">
                    <a:lumMod val="50000"/>
                  </a:schemeClr>
                </a:solidFill>
                <a:latin typeface="Times New Roman" pitchFamily="18" charset="0"/>
                <a:cs typeface="Times New Roman" pitchFamily="18" charset="0"/>
              </a:rPr>
              <a:t>Припев:</a:t>
            </a:r>
          </a:p>
          <a:p>
            <a:pPr algn="l">
              <a:lnSpc>
                <a:spcPct val="90000"/>
              </a:lnSpc>
            </a:pPr>
            <a:endParaRPr lang="ru-RU" sz="4000" spc="-150" dirty="0">
              <a:solidFill>
                <a:schemeClr val="tx2">
                  <a:lumMod val="50000"/>
                </a:schemeClr>
              </a:solidFill>
              <a:latin typeface="Times New Roman" pitchFamily="18" charset="0"/>
              <a:cs typeface="Times New Roman" pitchFamily="18" charset="0"/>
            </a:endParaRPr>
          </a:p>
          <a:p>
            <a:pPr algn="l">
              <a:lnSpc>
                <a:spcPct val="90000"/>
              </a:lnSpc>
            </a:pPr>
            <a:r>
              <a:rPr lang="ru-RU" sz="4400" b="1" spc="-150" dirty="0">
                <a:solidFill>
                  <a:schemeClr val="tx2">
                    <a:lumMod val="50000"/>
                  </a:schemeClr>
                </a:solidFill>
                <a:latin typeface="Times New Roman" pitchFamily="18" charset="0"/>
                <a:cs typeface="Times New Roman" pitchFamily="18" charset="0"/>
              </a:rPr>
              <a:t>Бог любит нас, </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Бог любит нас!</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Придите, дружно воспоем:</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Бог любит нас!</a:t>
            </a:r>
          </a:p>
          <a:p>
            <a:pPr algn="l">
              <a:lnSpc>
                <a:spcPct val="90000"/>
              </a:lnSpc>
            </a:pPr>
            <a:endParaRPr lang="ru-RU" sz="4400" b="1" spc="-150" dirty="0">
              <a:solidFill>
                <a:schemeClr val="tx2">
                  <a:lumMod val="50000"/>
                </a:schemeClr>
              </a:solidFill>
              <a:latin typeface="Times New Roman" pitchFamily="18" charset="0"/>
              <a:cs typeface="Times New Roman" pitchFamily="18" charset="0"/>
            </a:endParaRPr>
          </a:p>
          <a:p>
            <a:pPr algn="l">
              <a:lnSpc>
                <a:spcPct val="90000"/>
              </a:lnSpc>
            </a:pPr>
            <a:endParaRPr lang="ru-RU" sz="4400" b="1" spc="-150" dirty="0">
              <a:solidFill>
                <a:schemeClr val="tx2">
                  <a:lumMod val="50000"/>
                </a:schemeClr>
              </a:solidFill>
              <a:latin typeface="Times New Roman" pitchFamily="18" charset="0"/>
              <a:cs typeface="Times New Roman" pitchFamily="18" charset="0"/>
            </a:endParaRPr>
          </a:p>
          <a:p>
            <a:pPr algn="l">
              <a:lnSpc>
                <a:spcPct val="90000"/>
              </a:lnSpc>
            </a:pPr>
            <a:endParaRPr lang="ru-RU" sz="4400" b="1" spc="-150" dirty="0">
              <a:solidFill>
                <a:schemeClr val="tx2">
                  <a:lumMod val="50000"/>
                </a:schemeClr>
              </a:solidFill>
              <a:latin typeface="Times New Roman" pitchFamily="18" charset="0"/>
              <a:cs typeface="Times New Roman" pitchFamily="18" charset="0"/>
            </a:endParaRPr>
          </a:p>
          <a:p>
            <a:pPr algn="l" defTabSz="685800">
              <a:spcBef>
                <a:spcPts val="1350"/>
              </a:spcBef>
              <a:buClr>
                <a:srgbClr val="595959"/>
              </a:buClr>
            </a:pPr>
            <a:endParaRPr lang="ru-RU" sz="2475" b="1" dirty="0">
              <a:solidFill>
                <a:schemeClr val="tx1"/>
              </a:solidFill>
              <a:latin typeface="Arial"/>
              <a:ea typeface="+mn-ea"/>
              <a:cs typeface="Arial"/>
            </a:endParaRP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H="1">
            <a:off x="7500729" y="0"/>
            <a:ext cx="1643271"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395329" y="258204"/>
            <a:ext cx="6965879" cy="4644767"/>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lnSpcReduction="1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4400" b="1" spc="-150" dirty="0">
                <a:solidFill>
                  <a:schemeClr val="tx2">
                    <a:lumMod val="50000"/>
                  </a:schemeClr>
                </a:solidFill>
                <a:latin typeface="Times New Roman" pitchFamily="18" charset="0"/>
                <a:cs typeface="Times New Roman" pitchFamily="18" charset="0"/>
              </a:rPr>
              <a:t>Ликуйте, верные, всегда:</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Бог любит нас!</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Он жизнь и мир, хлеб и вода:</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Бог любит нас!</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Он- наше солнце и наш щит,</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В любви и правде утвердит,</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И дух, и тело сохранит:</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Бог любит нас!</a:t>
            </a:r>
          </a:p>
          <a:p>
            <a:pPr algn="l">
              <a:lnSpc>
                <a:spcPct val="90000"/>
              </a:lnSpc>
            </a:pPr>
            <a:endParaRPr lang="ru-RU" sz="4400" b="1" spc="-150" dirty="0">
              <a:solidFill>
                <a:schemeClr val="tx2">
                  <a:lumMod val="50000"/>
                </a:schemeClr>
              </a:solidFill>
              <a:latin typeface="Times New Roman" pitchFamily="18" charset="0"/>
              <a:cs typeface="Times New Roman" pitchFamily="18" charset="0"/>
            </a:endParaRPr>
          </a:p>
          <a:p>
            <a:pPr algn="l">
              <a:lnSpc>
                <a:spcPct val="90000"/>
              </a:lnSpc>
            </a:pPr>
            <a:endParaRPr lang="ru-RU" sz="4400" b="1" spc="-150" dirty="0">
              <a:solidFill>
                <a:schemeClr val="tx2">
                  <a:lumMod val="50000"/>
                </a:schemeClr>
              </a:solidFill>
              <a:latin typeface="Times New Roman" pitchFamily="18" charset="0"/>
              <a:cs typeface="Times New Roman" pitchFamily="18" charset="0"/>
            </a:endParaRPr>
          </a:p>
          <a:p>
            <a:pPr algn="l">
              <a:lnSpc>
                <a:spcPct val="90000"/>
              </a:lnSpc>
            </a:pPr>
            <a:endParaRPr lang="ru-RU" sz="4400" b="1" spc="-150" dirty="0">
              <a:solidFill>
                <a:schemeClr val="tx2">
                  <a:lumMod val="50000"/>
                </a:schemeClr>
              </a:solidFill>
              <a:latin typeface="Times New Roman" pitchFamily="18" charset="0"/>
              <a:cs typeface="Times New Roman" pitchFamily="18" charset="0"/>
            </a:endParaRPr>
          </a:p>
          <a:p>
            <a:pPr algn="l" defTabSz="685800">
              <a:spcBef>
                <a:spcPts val="1350"/>
              </a:spcBef>
              <a:buClr>
                <a:srgbClr val="595959"/>
              </a:buClr>
            </a:pPr>
            <a:endParaRPr lang="ru-RU" sz="2475" b="1" dirty="0">
              <a:solidFill>
                <a:schemeClr val="tx1"/>
              </a:solidFill>
              <a:latin typeface="Arial"/>
              <a:ea typeface="+mn-ea"/>
              <a:cs typeface="Arial"/>
            </a:endParaRP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0" y="0"/>
            <a:ext cx="1885746"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290390" y="227036"/>
            <a:ext cx="6965879" cy="3958535"/>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4000" spc="-150" dirty="0">
                <a:solidFill>
                  <a:schemeClr val="tx2">
                    <a:lumMod val="50000"/>
                  </a:schemeClr>
                </a:solidFill>
                <a:latin typeface="Times New Roman" pitchFamily="18" charset="0"/>
                <a:cs typeface="Times New Roman" pitchFamily="18" charset="0"/>
              </a:rPr>
              <a:t>Припев:</a:t>
            </a:r>
          </a:p>
          <a:p>
            <a:pPr algn="l">
              <a:lnSpc>
                <a:spcPct val="90000"/>
              </a:lnSpc>
            </a:pPr>
            <a:endParaRPr lang="ru-RU" sz="4000" spc="-150" dirty="0">
              <a:solidFill>
                <a:schemeClr val="tx2">
                  <a:lumMod val="50000"/>
                </a:schemeClr>
              </a:solidFill>
              <a:latin typeface="Times New Roman" pitchFamily="18" charset="0"/>
              <a:cs typeface="Times New Roman" pitchFamily="18" charset="0"/>
            </a:endParaRPr>
          </a:p>
          <a:p>
            <a:pPr algn="l">
              <a:lnSpc>
                <a:spcPct val="90000"/>
              </a:lnSpc>
            </a:pPr>
            <a:r>
              <a:rPr lang="ru-RU" sz="4400" b="1" spc="-150" dirty="0">
                <a:solidFill>
                  <a:schemeClr val="tx2">
                    <a:lumMod val="50000"/>
                  </a:schemeClr>
                </a:solidFill>
                <a:latin typeface="Times New Roman" pitchFamily="18" charset="0"/>
                <a:cs typeface="Times New Roman" pitchFamily="18" charset="0"/>
              </a:rPr>
              <a:t>Бог любит нас, </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Бог любит нас!</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Придите, дружно воспоем:</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Бог любит нас!</a:t>
            </a:r>
          </a:p>
          <a:p>
            <a:pPr algn="l">
              <a:lnSpc>
                <a:spcPct val="90000"/>
              </a:lnSpc>
            </a:pPr>
            <a:endParaRPr lang="ru-RU" sz="4400" b="1" spc="-150" dirty="0">
              <a:solidFill>
                <a:schemeClr val="tx2">
                  <a:lumMod val="50000"/>
                </a:schemeClr>
              </a:solidFill>
              <a:latin typeface="Times New Roman" pitchFamily="18" charset="0"/>
              <a:cs typeface="Times New Roman" pitchFamily="18" charset="0"/>
            </a:endParaRPr>
          </a:p>
          <a:p>
            <a:pPr algn="l">
              <a:lnSpc>
                <a:spcPct val="90000"/>
              </a:lnSpc>
            </a:pPr>
            <a:endParaRPr lang="ru-RU" sz="4400" b="1" spc="-150" dirty="0">
              <a:solidFill>
                <a:schemeClr val="tx2">
                  <a:lumMod val="50000"/>
                </a:schemeClr>
              </a:solidFill>
              <a:latin typeface="Times New Roman" pitchFamily="18" charset="0"/>
              <a:cs typeface="Times New Roman" pitchFamily="18" charset="0"/>
            </a:endParaRPr>
          </a:p>
          <a:p>
            <a:pPr algn="l">
              <a:lnSpc>
                <a:spcPct val="90000"/>
              </a:lnSpc>
            </a:pPr>
            <a:endParaRPr lang="ru-RU" sz="4400" b="1" spc="-150" dirty="0">
              <a:solidFill>
                <a:schemeClr val="tx2">
                  <a:lumMod val="50000"/>
                </a:schemeClr>
              </a:solidFill>
              <a:latin typeface="Times New Roman" pitchFamily="18" charset="0"/>
              <a:cs typeface="Times New Roman" pitchFamily="18" charset="0"/>
            </a:endParaRPr>
          </a:p>
          <a:p>
            <a:pPr algn="l" defTabSz="685800">
              <a:spcBef>
                <a:spcPts val="1350"/>
              </a:spcBef>
              <a:buClr>
                <a:srgbClr val="595959"/>
              </a:buClr>
            </a:pPr>
            <a:endParaRPr lang="ru-RU" sz="2475" b="1" dirty="0">
              <a:solidFill>
                <a:schemeClr val="tx1"/>
              </a:solidFill>
              <a:latin typeface="Arial"/>
              <a:ea typeface="+mn-ea"/>
              <a:cs typeface="Arial"/>
            </a:endParaRP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1010</TotalTime>
  <Words>189</Words>
  <Application>Microsoft Macintosh PowerPoint</Application>
  <PresentationFormat>Экран (16:9)</PresentationFormat>
  <Paragraphs>59</Paragraphs>
  <Slides>7</Slides>
  <Notes>7</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7</vt:i4>
      </vt:variant>
    </vt:vector>
  </HeadingPairs>
  <TitlesOfParts>
    <vt:vector size="18" baseType="lpstr">
      <vt:lpstr>Adobe Garamond Pro</vt:lpstr>
      <vt:lpstr>Arial</vt:lpstr>
      <vt:lpstr>Avenir Next Condensed Demi Bold</vt:lpstr>
      <vt:lpstr>Avenir Next Condensed Regular</vt:lpstr>
      <vt:lpstr>Helvetica Light</vt:lpstr>
      <vt:lpstr>Helvetica Neue</vt:lpstr>
      <vt:lpstr>Helvetica Neue Light</vt:lpstr>
      <vt:lpstr>Helvetica Neue Medium</vt:lpstr>
      <vt:lpstr>Times New Roman</vt:lpstr>
      <vt:lpstr>Times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Natalia Kozakova</cp:lastModifiedBy>
  <cp:revision>77</cp:revision>
  <dcterms:modified xsi:type="dcterms:W3CDTF">2020-10-15T20:07:22Z</dcterms:modified>
</cp:coreProperties>
</file>