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5" r:id="rId4"/>
    <p:sldId id="1046" r:id="rId5"/>
    <p:sldId id="1049" r:id="rId6"/>
    <p:sldId id="1047" r:id="rId7"/>
    <p:sldId id="1048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1032056"/>
            <a:ext cx="6760481" cy="20157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buNone/>
            </a:pPr>
            <a:r>
              <a:rPr lang="ru-RU" sz="8800" b="1" dirty="0">
                <a:solidFill>
                  <a:srgbClr val="02243A"/>
                </a:solidFill>
                <a:latin typeface="Times New Roman" pitchFamily="18" charset="0"/>
                <a:cs typeface="Times New Roman" pitchFamily="18" charset="0"/>
              </a:rPr>
              <a:t>Бог любит нас</a:t>
            </a:r>
            <a:endParaRPr lang="en-US" sz="8800" b="1" dirty="0">
              <a:solidFill>
                <a:srgbClr val="0224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Придите, дружно воспоем: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нам открыл небесный дом: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Проснитесь, грешники, пора,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Ищите вечного добра.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Проходит ночь, взошла заря.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800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Придите, дружно воспоем: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Скажите близким и чужим: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Сходил с небес и с нами жил: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Глядите: снова к нам грядет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Страдавший тяжко за народ.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Спасенье, славу Он несет: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  <a:p>
            <a:pPr>
              <a:lnSpc>
                <a:spcPct val="9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800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Придите, дружно воспоем: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</p:txBody>
      </p:sp>
    </p:spTree>
    <p:extLst>
      <p:ext uri="{BB962C8B-B14F-4D97-AF65-F5344CB8AC3E}">
        <p14:creationId xmlns:p14="http://schemas.microsoft.com/office/powerpoint/2010/main" val="314429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Ликуйте, верные, всегда: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- жизнь и мир,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 и вода: Бог любит нас!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- наше солнце и наш щит,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любви и правде утвердит,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дух, и тело сохранит: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800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Придите, дружно воспоем: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любит нас!</a:t>
            </a:r>
          </a:p>
        </p:txBody>
      </p:sp>
    </p:spTree>
    <p:extLst>
      <p:ext uri="{BB962C8B-B14F-4D97-AF65-F5344CB8AC3E}">
        <p14:creationId xmlns:p14="http://schemas.microsoft.com/office/powerpoint/2010/main" val="372243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8446</TotalTime>
  <Words>191</Words>
  <Application>Microsoft Macintosh PowerPoint</Application>
  <PresentationFormat>Экран (4:3)</PresentationFormat>
  <Paragraphs>47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230</cp:revision>
  <dcterms:created xsi:type="dcterms:W3CDTF">2016-09-02T12:17:38Z</dcterms:created>
  <dcterms:modified xsi:type="dcterms:W3CDTF">2020-10-15T20:04:10Z</dcterms:modified>
</cp:coreProperties>
</file>