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44" r:id="rId3"/>
    <p:sldId id="1045" r:id="rId4"/>
    <p:sldId id="1046" r:id="rId5"/>
    <p:sldId id="1047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7646" y="400001"/>
            <a:ext cx="6760481" cy="24416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7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Воспоем </a:t>
            </a:r>
          </a:p>
          <a:p>
            <a:pPr algn="r">
              <a:lnSpc>
                <a:spcPct val="70000"/>
              </a:lnSpc>
            </a:pPr>
            <a:r>
              <a:rPr lang="ru-RU" sz="7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святую Божью благодать</a:t>
            </a:r>
            <a:endParaRPr lang="en-US" sz="7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Воспоем святую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Божью Благодать!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Господа за милость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Будем прославлять.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Подарило Небо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Чудный дар Любви,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Засияла благодать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всей Земли!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дивно благодать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Открылась на кресте -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милости Христа мы Больше не во тьме!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умер ради нас,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нам прощенье дать.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Спасенье дарит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Божья Благодать!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8924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Дивны в благодати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дела Творца.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творит и в нашей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 чудеса!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Благодать способна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 преображать.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 Святой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помогает Побеждать.</a:t>
            </a:r>
          </a:p>
          <a:p>
            <a:pPr>
              <a:lnSpc>
                <a:spcPct val="9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8924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Спасает от греха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Христова благодать.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 совершенный мир Господь желает дать.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Тот чудный дар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Любви Его спешу принять,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вечно славить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Божью благодать!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8444</TotalTime>
  <Words>112</Words>
  <Application>Microsoft Macintosh PowerPoint</Application>
  <PresentationFormat>Экран (4:3)</PresentationFormat>
  <Paragraphs>33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228</cp:revision>
  <dcterms:created xsi:type="dcterms:W3CDTF">2016-09-02T12:17:38Z</dcterms:created>
  <dcterms:modified xsi:type="dcterms:W3CDTF">2020-10-15T19:39:46Z</dcterms:modified>
</cp:coreProperties>
</file>