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65" r:id="rId2"/>
    <p:sldId id="269" r:id="rId3"/>
    <p:sldId id="267" r:id="rId4"/>
    <p:sldId id="268" r:id="rId5"/>
    <p:sldId id="270" r:id="rId6"/>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53E"/>
    <a:srgbClr val="000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3"/>
    <p:restoredTop sz="75172" autoAdjust="0"/>
  </p:normalViewPr>
  <p:slideViewPr>
    <p:cSldViewPr snapToGrid="0" snapToObjects="1">
      <p:cViewPr varScale="1">
        <p:scale>
          <a:sx n="97" d="100"/>
          <a:sy n="97" d="100"/>
        </p:scale>
        <p:origin x="1632" y="192"/>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cstate="print"/>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cstate="print"/>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cstate="print"/>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e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1682150" y="330917"/>
            <a:ext cx="6444537"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ru-RU" sz="6000" dirty="0">
                <a:solidFill>
                  <a:srgbClr val="00153E"/>
                </a:solidFill>
                <a:latin typeface="Arial" panose="020B0604020202020204" pitchFamily="34" charset="0"/>
                <a:cs typeface="Arial" panose="020B0604020202020204" pitchFamily="34" charset="0"/>
              </a:rPr>
              <a:t>Богу пойте</a:t>
            </a:r>
          </a:p>
          <a:p>
            <a:pPr algn="ctr">
              <a:buNone/>
            </a:pPr>
            <a:r>
              <a:rPr lang="ru-RU" sz="6000" dirty="0">
                <a:solidFill>
                  <a:srgbClr val="00153E"/>
                </a:solidFill>
                <a:latin typeface="Arial" panose="020B0604020202020204" pitchFamily="34" charset="0"/>
                <a:cs typeface="Arial" panose="020B0604020202020204" pitchFamily="34" charset="0"/>
              </a:rPr>
              <a:t>и хвалу несите</a:t>
            </a:r>
            <a:endParaRPr lang="en-US" sz="6000" dirty="0">
              <a:solidFill>
                <a:srgbClr val="00153E"/>
              </a:solidFill>
              <a:latin typeface="Arial" panose="020B0604020202020204" pitchFamily="34" charset="0"/>
              <a:cs typeface="Arial" panose="020B0604020202020204" pitchFamily="34" charset="0"/>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443317" y="255289"/>
            <a:ext cx="8330129" cy="435484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4400" b="1" spc="-150" dirty="0">
                <a:solidFill>
                  <a:srgbClr val="00153E"/>
                </a:solidFill>
                <a:latin typeface="Arial" panose="020B0604020202020204" pitchFamily="34" charset="0"/>
                <a:cs typeface="Arial" panose="020B0604020202020204" pitchFamily="34" charset="0"/>
              </a:rPr>
              <a:t>Богу пойте и хвалу несите!</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Славь Его в восторге, человек! </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От забот спасённые, скажите:</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«Милость Божья </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                    пребывает ввек!»</a:t>
            </a:r>
          </a:p>
          <a:p>
            <a:pPr>
              <a:lnSpc>
                <a:spcPct val="90000"/>
              </a:lnSpc>
            </a:pPr>
            <a:endParaRPr lang="ru-RU" sz="4000" b="1" spc="-150" dirty="0">
              <a:solidFill>
                <a:schemeClr val="tx2">
                  <a:lumMod val="50000"/>
                </a:schemeClr>
              </a:solidFill>
              <a:latin typeface="Arial" panose="020B0604020202020204" pitchFamily="34" charset="0"/>
              <a:cs typeface="Arial" panose="020B0604020202020204" pitchFamily="34" charset="0"/>
            </a:endParaRPr>
          </a:p>
          <a:p>
            <a:pPr>
              <a:lnSpc>
                <a:spcPct val="90000"/>
              </a:lnSpc>
            </a:pPr>
            <a:endParaRPr lang="ru-RU" sz="4000" b="1" spc="-150"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слайд 3.jpg">
            <a:extLst>
              <a:ext uri="{FF2B5EF4-FFF2-40B4-BE49-F238E27FC236}">
                <a16:creationId xmlns:a16="http://schemas.microsoft.com/office/drawing/2014/main" id="{8643B06C-96F2-3E45-84EC-FB457F778E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9216764" cy="5229482"/>
          </a:xfrm>
          <a:prstGeom prst="rect">
            <a:avLst/>
          </a:prstGeom>
        </p:spPr>
      </p:pic>
      <p:pic>
        <p:nvPicPr>
          <p:cNvPr id="166" name="Image" descr="Image"/>
          <p:cNvPicPr>
            <a:picLocks noChangeAspect="1"/>
          </p:cNvPicPr>
          <p:nvPr/>
        </p:nvPicPr>
        <p:blipFill>
          <a:blip r:embed="rId4" cstate="print"/>
          <a:stretch>
            <a:fillRect/>
          </a:stretch>
        </p:blipFill>
        <p:spPr>
          <a:xfrm>
            <a:off x="8126688" y="227036"/>
            <a:ext cx="724937" cy="650829"/>
          </a:xfrm>
          <a:prstGeom prst="rect">
            <a:avLst/>
          </a:prstGeom>
          <a:ln w="12700">
            <a:miter lim="400000"/>
          </a:ln>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28663" y="227036"/>
            <a:ext cx="8759438" cy="4738482"/>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4400" b="1" spc="-150" dirty="0">
                <a:solidFill>
                  <a:srgbClr val="00153E"/>
                </a:solidFill>
                <a:latin typeface="Arial" panose="020B0604020202020204" pitchFamily="34" charset="0"/>
                <a:cs typeface="Arial" panose="020B0604020202020204" pitchFamily="34" charset="0"/>
              </a:rPr>
              <a:t>О, Израиль, ты –  удел для Бога, </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Верою оправданный вовек, </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О, скажи в смирении, в восторге:</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«Милость Божья</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                    пребывает ввек!»</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слайд 3.jpg">
            <a:extLst>
              <a:ext uri="{FF2B5EF4-FFF2-40B4-BE49-F238E27FC236}">
                <a16:creationId xmlns:a16="http://schemas.microsoft.com/office/drawing/2014/main" id="{EBF1E450-ECB1-2047-8BFE-76174263F9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pic>
        <p:nvPicPr>
          <p:cNvPr id="166" name="Image" descr="Image"/>
          <p:cNvPicPr>
            <a:picLocks noChangeAspect="1"/>
          </p:cNvPicPr>
          <p:nvPr/>
        </p:nvPicPr>
        <p:blipFill>
          <a:blip r:embed="rId4" cstate="print"/>
          <a:stretch>
            <a:fillRect/>
          </a:stretch>
        </p:blipFill>
        <p:spPr>
          <a:xfrm>
            <a:off x="8126688" y="227036"/>
            <a:ext cx="724937" cy="650829"/>
          </a:xfrm>
          <a:prstGeom prst="rect">
            <a:avLst/>
          </a:prstGeom>
          <a:ln w="12700">
            <a:miter lim="400000"/>
          </a:ln>
        </p:spPr>
      </p:pic>
      <p:sp>
        <p:nvSpPr>
          <p:cNvPr id="5" name="Объект 2">
            <a:extLst>
              <a:ext uri="{FF2B5EF4-FFF2-40B4-BE49-F238E27FC236}">
                <a16:creationId xmlns:a16="http://schemas.microsoft.com/office/drawing/2014/main" id="{CAA2283C-6549-BE45-B1FC-0FF887AC62C4}"/>
              </a:ext>
            </a:extLst>
          </p:cNvPr>
          <p:cNvSpPr txBox="1">
            <a:spLocks/>
          </p:cNvSpPr>
          <p:nvPr/>
        </p:nvSpPr>
        <p:spPr>
          <a:xfrm>
            <a:off x="202908" y="103625"/>
            <a:ext cx="9126622" cy="427564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4400" b="1" spc="-150" dirty="0">
                <a:solidFill>
                  <a:srgbClr val="00153E"/>
                </a:solidFill>
                <a:latin typeface="Arial" panose="020B0604020202020204" pitchFamily="34" charset="0"/>
                <a:cs typeface="Arial" panose="020B0604020202020204" pitchFamily="34" charset="0"/>
              </a:rPr>
              <a:t>Слуги Божьи </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              в белых облаченьях, </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Ради вас сошёл Христос с небес.</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Прославляйте Бога </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                         в песнопеньях:</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«Милость Божья</a:t>
            </a:r>
          </a:p>
          <a:p>
            <a:pPr algn="l">
              <a:lnSpc>
                <a:spcPct val="90000"/>
              </a:lnSpc>
            </a:pPr>
            <a:r>
              <a:rPr lang="ru-RU" sz="4400" b="1" spc="-150">
                <a:solidFill>
                  <a:srgbClr val="00153E"/>
                </a:solidFill>
                <a:latin typeface="Arial" panose="020B0604020202020204" pitchFamily="34" charset="0"/>
                <a:cs typeface="Arial" panose="020B0604020202020204" pitchFamily="34" charset="0"/>
              </a:rPr>
              <a:t>                    </a:t>
            </a:r>
            <a:r>
              <a:rPr lang="ru-RU" sz="4400" b="1" spc="-150" dirty="0">
                <a:solidFill>
                  <a:srgbClr val="00153E"/>
                </a:solidFill>
                <a:latin typeface="Arial" panose="020B0604020202020204" pitchFamily="34" charset="0"/>
                <a:cs typeface="Arial" panose="020B0604020202020204" pitchFamily="34" charset="0"/>
              </a:rPr>
              <a:t>пребывает ввек!»</a:t>
            </a:r>
          </a:p>
        </p:txBody>
      </p:sp>
    </p:spTree>
    <p:extLst>
      <p:ext uri="{BB962C8B-B14F-4D97-AF65-F5344CB8AC3E}">
        <p14:creationId xmlns:p14="http://schemas.microsoft.com/office/powerpoint/2010/main" val="10745741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291548" y="160776"/>
            <a:ext cx="8898711" cy="4284579"/>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4400" b="1" spc="-150" dirty="0">
                <a:solidFill>
                  <a:srgbClr val="00153E"/>
                </a:solidFill>
                <a:latin typeface="Arial" panose="020B0604020202020204" pitchFamily="34" charset="0"/>
                <a:cs typeface="Arial" panose="020B0604020202020204" pitchFamily="34" charset="0"/>
              </a:rPr>
              <a:t>Бойтесь Бога, </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Он есть Царь Вселенной, </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Нет подобного Ему нигде;</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Пойте, пусть бушует </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              враг надменный, - </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«Милость Божья</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               пребывает ввек!»</a:t>
            </a:r>
          </a:p>
          <a:p>
            <a:pPr>
              <a:lnSpc>
                <a:spcPct val="90000"/>
              </a:lnSpc>
            </a:pPr>
            <a:endParaRPr lang="ru-RU" sz="4400" b="1" spc="-150" dirty="0">
              <a:solidFill>
                <a:schemeClr val="tx2">
                  <a:lumMod val="50000"/>
                </a:schemeClr>
              </a:solidFill>
              <a:latin typeface="Arial" panose="020B0604020202020204" pitchFamily="34" charset="0"/>
              <a:cs typeface="Arial" panose="020B0604020202020204" pitchFamily="34" charset="0"/>
            </a:endParaRPr>
          </a:p>
          <a:p>
            <a:pPr>
              <a:lnSpc>
                <a:spcPct val="90000"/>
              </a:lnSpc>
            </a:pPr>
            <a:endParaRPr lang="ru-RU" sz="2800" b="1" spc="-150"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5949473"/>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998</TotalTime>
  <Words>117</Words>
  <Application>Microsoft Macintosh PowerPoint</Application>
  <PresentationFormat>Экран (16:9)</PresentationFormat>
  <Paragraphs>26</Paragraphs>
  <Slides>5</Slides>
  <Notes>5</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5</vt:i4>
      </vt:variant>
    </vt:vector>
  </HeadingPairs>
  <TitlesOfParts>
    <vt:vector size="15" baseType="lpstr">
      <vt:lpstr>Adobe Garamond Pro</vt:lpstr>
      <vt:lpstr>Arial</vt:lpstr>
      <vt:lpstr>Avenir Next Condensed Demi Bold</vt:lpstr>
      <vt:lpstr>Avenir Next Condensed Regular</vt:lpstr>
      <vt:lpstr>Helvetica Light</vt:lpstr>
      <vt:lpstr>Helvetica Neue</vt:lpstr>
      <vt:lpstr>Helvetica Neue Light</vt:lpstr>
      <vt:lpstr>Helvetica Neue Medium</vt:lpstr>
      <vt:lpstr>Times Roman</vt:lpstr>
      <vt:lpstr>White</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Natalia Kozakova</cp:lastModifiedBy>
  <cp:revision>78</cp:revision>
  <dcterms:modified xsi:type="dcterms:W3CDTF">2020-10-15T19:32:36Z</dcterms:modified>
</cp:coreProperties>
</file>