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5" r:id="rId4"/>
    <p:sldId id="1046" r:id="rId5"/>
    <p:sldId id="1047" r:id="rId6"/>
    <p:sldId id="1049" r:id="rId7"/>
    <p:sldId id="1048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715138"/>
            <a:ext cx="8073167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Великому Богу хвалу вознесём</a:t>
            </a:r>
            <a:endParaRPr lang="en-US" sz="6000" dirty="0">
              <a:solidFill>
                <a:srgbClr val="0015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5557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Великому Богу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Хвалу вознесём: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Сына послал,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весь мир был спасён.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жизнь отдал,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 навек победил,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Небесное царство </a:t>
            </a:r>
          </a:p>
          <a:p>
            <a:pPr>
              <a:lnSpc>
                <a:spcPct val="90000"/>
              </a:lnSpc>
            </a:pPr>
            <a:r>
              <a:rPr lang="ru-RU" sz="52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двери открыл.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75557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Торжествуй, вся земля!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 радость дана.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Склонитесь пред Богом,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Христа!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 и чудны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все дела!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827584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кровью Своей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 искупил,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Надежду и веру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нам подарил.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каждый смирившийся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Грешник найдёт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Прощенье в Иисусе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Боге оплот.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115616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Торжествуй, вся земля!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 радость дана.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Склонитесь пред Богом,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Христа!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 и чудны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все дела!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97160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во Христе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Грешный мир оправдал,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радость спасенья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Иисусе нам дал.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восторгом навстречу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Христу мы идём,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Великую славу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Ему воспоём. 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1403648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Торжествуй, вся </a:t>
            </a: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земля!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честь и хвала!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Людям радость дана.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Склонитесь пред Богом,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Прославьте Христа!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Велики и чудны </a:t>
            </a:r>
          </a:p>
          <a:p>
            <a:pPr>
              <a:lnSpc>
                <a:spcPct val="90000"/>
              </a:lnSpc>
            </a:pPr>
            <a:r>
              <a:rPr lang="ru-RU" sz="5400" b="1" spc="-150" dirty="0">
                <a:solidFill>
                  <a:srgbClr val="0015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все дела!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8504</TotalTime>
  <Words>187</Words>
  <Application>Microsoft Macintosh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233</cp:revision>
  <dcterms:created xsi:type="dcterms:W3CDTF">2016-09-02T12:17:38Z</dcterms:created>
  <dcterms:modified xsi:type="dcterms:W3CDTF">2020-10-15T19:13:14Z</dcterms:modified>
</cp:coreProperties>
</file>