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5" r:id="rId4"/>
    <p:sldId id="1046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87"/>
            <a:ext cx="3059831" cy="7023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305" y="438139"/>
            <a:ext cx="8073167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народ, воспой</a:t>
            </a:r>
            <a:endParaRPr lang="en-US" sz="660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народ, воспой: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Славен твой Царь святой,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 – Его престол;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Славу оставил Он,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искупить пришёл,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 стране святой,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там золотой,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 и слёз там нет,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там без счёта лет,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Вечный там день и свет.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Церковь, ликуй и пой: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Спаситель твой,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Узкой тропой земной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поведёт рукой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цели заветной той.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Аминь!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8475</TotalTime>
  <Words>112</Words>
  <Application>Microsoft Macintosh PowerPoint</Application>
  <PresentationFormat>Экран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228</cp:revision>
  <dcterms:created xsi:type="dcterms:W3CDTF">2016-09-02T12:17:38Z</dcterms:created>
  <dcterms:modified xsi:type="dcterms:W3CDTF">2020-10-15T19:05:37Z</dcterms:modified>
</cp:coreProperties>
</file>