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6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4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1C14F-F2C2-4B26-9B38-871186277CAC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46EA7-D18C-41F5-B099-0D31B394C9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27384"/>
            <a:ext cx="78123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2F6DE8"/>
                </a:solidFill>
              </a:rPr>
              <a:t>Велики </a:t>
            </a:r>
            <a:r>
              <a:rPr lang="ru-RU" sz="5400" b="1" dirty="0">
                <a:solidFill>
                  <a:srgbClr val="2F6DE8"/>
                </a:solidFill>
              </a:rPr>
              <a:t>и чудны </a:t>
            </a:r>
            <a:endParaRPr lang="ru-RU" sz="5400" b="1" dirty="0" smtClean="0">
              <a:solidFill>
                <a:srgbClr val="2F6DE8"/>
              </a:solidFill>
            </a:endParaRPr>
          </a:p>
          <a:p>
            <a:r>
              <a:rPr lang="ru-RU" sz="5400" b="1" dirty="0" smtClean="0">
                <a:solidFill>
                  <a:srgbClr val="2F6DE8"/>
                </a:solidFill>
              </a:rPr>
              <a:t>			дела </a:t>
            </a:r>
            <a:r>
              <a:rPr lang="ru-RU" sz="5400" b="1" dirty="0">
                <a:solidFill>
                  <a:srgbClr val="2F6DE8"/>
                </a:solidFill>
              </a:rPr>
              <a:t>Твои, 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Господи, Боже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>
                <a:solidFill>
                  <a:srgbClr val="2F6DE8"/>
                </a:solidFill>
              </a:rPr>
              <a:t> </a:t>
            </a:r>
            <a:r>
              <a:rPr lang="en-US" sz="5400" b="1" dirty="0" smtClean="0">
                <a:solidFill>
                  <a:srgbClr val="2F6DE8"/>
                </a:solidFill>
              </a:rPr>
              <a:t>       </a:t>
            </a:r>
            <a:r>
              <a:rPr lang="ru-RU" sz="5400" b="1" dirty="0" smtClean="0">
                <a:solidFill>
                  <a:srgbClr val="2F6DE8"/>
                </a:solidFill>
              </a:rPr>
              <a:t>		Вседержитель</a:t>
            </a:r>
            <a:r>
              <a:rPr lang="ru-RU" sz="5400" b="1" dirty="0">
                <a:solidFill>
                  <a:srgbClr val="2F6DE8"/>
                </a:solidFill>
              </a:rPr>
              <a:t>!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Праведны и истинны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>
                <a:solidFill>
                  <a:srgbClr val="2F6DE8"/>
                </a:solidFill>
              </a:rPr>
              <a:t> </a:t>
            </a:r>
            <a:r>
              <a:rPr lang="en-US" sz="5400" b="1" dirty="0" smtClean="0">
                <a:solidFill>
                  <a:srgbClr val="2F6DE8"/>
                </a:solidFill>
              </a:rPr>
              <a:t>       </a:t>
            </a:r>
            <a:r>
              <a:rPr lang="ru-RU" sz="5400" b="1" dirty="0" smtClean="0">
                <a:solidFill>
                  <a:srgbClr val="2F6DE8"/>
                </a:solidFill>
              </a:rPr>
              <a:t>		пути </a:t>
            </a:r>
            <a:r>
              <a:rPr lang="ru-RU" sz="5400" b="1" dirty="0">
                <a:solidFill>
                  <a:srgbClr val="2F6DE8"/>
                </a:solidFill>
              </a:rPr>
              <a:t>Твои,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Царь </a:t>
            </a:r>
            <a:r>
              <a:rPr lang="ru-RU" sz="5400" b="1" dirty="0" err="1">
                <a:solidFill>
                  <a:srgbClr val="2F6DE8"/>
                </a:solidFill>
              </a:rPr>
              <a:t>Святый</a:t>
            </a:r>
            <a:r>
              <a:rPr lang="ru-RU" sz="5400" b="1" dirty="0" smtClean="0">
                <a:solidFill>
                  <a:srgbClr val="2F6DE8"/>
                </a:solidFill>
              </a:rPr>
              <a:t>.</a:t>
            </a:r>
            <a:endParaRPr lang="ru-RU" sz="5400" b="1" dirty="0">
              <a:solidFill>
                <a:srgbClr val="2F6DE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0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2F6DE8"/>
                </a:solidFill>
              </a:rPr>
              <a:t>Кто </a:t>
            </a:r>
            <a:r>
              <a:rPr lang="ru-RU" sz="5400" b="1" dirty="0">
                <a:solidFill>
                  <a:srgbClr val="2F6DE8"/>
                </a:solidFill>
              </a:rPr>
              <a:t>не убоится,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 smtClean="0">
                <a:solidFill>
                  <a:srgbClr val="2F6DE8"/>
                </a:solidFill>
              </a:rPr>
              <a:t>  </a:t>
            </a:r>
            <a:r>
              <a:rPr lang="ru-RU" sz="5400" b="1" dirty="0" smtClean="0">
                <a:solidFill>
                  <a:srgbClr val="2F6DE8"/>
                </a:solidFill>
              </a:rPr>
              <a:t>		не </a:t>
            </a:r>
            <a:r>
              <a:rPr lang="ru-RU" sz="5400" b="1" dirty="0">
                <a:solidFill>
                  <a:srgbClr val="2F6DE8"/>
                </a:solidFill>
              </a:rPr>
              <a:t>прославит Тебя, 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Ибо Ты един свят!</a:t>
            </a:r>
          </a:p>
          <a:p>
            <a:r>
              <a:rPr lang="ru-RU" sz="5400" b="1" dirty="0" smtClean="0">
                <a:solidFill>
                  <a:srgbClr val="2F6DE8"/>
                </a:solidFill>
              </a:rPr>
              <a:t>Все народы 								преклонятся</a:t>
            </a:r>
            <a:r>
              <a:rPr lang="ru-RU" sz="5400" b="1" dirty="0">
                <a:solidFill>
                  <a:srgbClr val="2F6DE8"/>
                </a:solidFill>
              </a:rPr>
              <a:t>, 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Ибо Ты един свят</a:t>
            </a:r>
            <a:r>
              <a:rPr lang="ru-RU" sz="5400" b="1" dirty="0" smtClean="0">
                <a:solidFill>
                  <a:srgbClr val="2F6DE8"/>
                </a:solidFill>
              </a:rPr>
              <a:t>!</a:t>
            </a:r>
            <a:endParaRPr lang="ru-RU" sz="5400" b="1" dirty="0">
              <a:solidFill>
                <a:srgbClr val="2F6DE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9632" y="0"/>
            <a:ext cx="64807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2F6DE8"/>
                </a:solidFill>
              </a:rPr>
              <a:t>Свят</a:t>
            </a:r>
            <a:r>
              <a:rPr lang="ru-RU" sz="5400" b="1" dirty="0">
                <a:solidFill>
                  <a:srgbClr val="2F6DE8"/>
                </a:solidFill>
              </a:rPr>
              <a:t>, свят,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>
                <a:solidFill>
                  <a:srgbClr val="2F6DE8"/>
                </a:solidFill>
              </a:rPr>
              <a:t> </a:t>
            </a:r>
            <a:r>
              <a:rPr lang="en-US" sz="5400" b="1" dirty="0" smtClean="0">
                <a:solidFill>
                  <a:srgbClr val="2F6DE8"/>
                </a:solidFill>
              </a:rPr>
              <a:t>     </a:t>
            </a:r>
            <a:r>
              <a:rPr lang="ru-RU" sz="5400" b="1" dirty="0" smtClean="0">
                <a:solidFill>
                  <a:srgbClr val="2F6DE8"/>
                </a:solidFill>
              </a:rPr>
              <a:t>	свят</a:t>
            </a:r>
            <a:r>
              <a:rPr lang="ru-RU" sz="5400" b="1" dirty="0">
                <a:solidFill>
                  <a:srgbClr val="2F6DE8"/>
                </a:solidFill>
              </a:rPr>
              <a:t>, свят!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Ты един свят!</a:t>
            </a:r>
          </a:p>
          <a:p>
            <a:endParaRPr lang="ru-RU" sz="5400" b="1" dirty="0" smtClean="0">
              <a:solidFill>
                <a:srgbClr val="2F6DE8"/>
              </a:solidFill>
            </a:endParaRPr>
          </a:p>
          <a:p>
            <a:r>
              <a:rPr lang="ru-RU" sz="5400" b="1" dirty="0" smtClean="0">
                <a:solidFill>
                  <a:srgbClr val="2F6DE8"/>
                </a:solidFill>
              </a:rPr>
              <a:t>Свят</a:t>
            </a:r>
            <a:r>
              <a:rPr lang="ru-RU" sz="5400" b="1" dirty="0">
                <a:solidFill>
                  <a:srgbClr val="2F6DE8"/>
                </a:solidFill>
              </a:rPr>
              <a:t>, свят,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>
                <a:solidFill>
                  <a:srgbClr val="2F6DE8"/>
                </a:solidFill>
              </a:rPr>
              <a:t> </a:t>
            </a:r>
            <a:r>
              <a:rPr lang="en-US" sz="5400" b="1" dirty="0" smtClean="0">
                <a:solidFill>
                  <a:srgbClr val="2F6DE8"/>
                </a:solidFill>
              </a:rPr>
              <a:t>      </a:t>
            </a:r>
            <a:r>
              <a:rPr lang="ru-RU" sz="5400" b="1" dirty="0" smtClean="0">
                <a:solidFill>
                  <a:srgbClr val="2F6DE8"/>
                </a:solidFill>
              </a:rPr>
              <a:t>	свят</a:t>
            </a:r>
            <a:r>
              <a:rPr lang="ru-RU" sz="5400" b="1" dirty="0">
                <a:solidFill>
                  <a:srgbClr val="2F6DE8"/>
                </a:solidFill>
              </a:rPr>
              <a:t>, свят!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Ты един свят!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27384"/>
            <a:ext cx="78123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2F6DE8"/>
                </a:solidFill>
              </a:rPr>
              <a:t>Велики </a:t>
            </a:r>
            <a:r>
              <a:rPr lang="ru-RU" sz="5400" b="1" dirty="0">
                <a:solidFill>
                  <a:srgbClr val="2F6DE8"/>
                </a:solidFill>
              </a:rPr>
              <a:t>и чудны </a:t>
            </a:r>
            <a:endParaRPr lang="ru-RU" sz="5400" b="1" dirty="0" smtClean="0">
              <a:solidFill>
                <a:srgbClr val="2F6DE8"/>
              </a:solidFill>
            </a:endParaRPr>
          </a:p>
          <a:p>
            <a:r>
              <a:rPr lang="ru-RU" sz="5400" b="1" dirty="0" smtClean="0">
                <a:solidFill>
                  <a:srgbClr val="2F6DE8"/>
                </a:solidFill>
              </a:rPr>
              <a:t>			дела </a:t>
            </a:r>
            <a:r>
              <a:rPr lang="ru-RU" sz="5400" b="1" dirty="0">
                <a:solidFill>
                  <a:srgbClr val="2F6DE8"/>
                </a:solidFill>
              </a:rPr>
              <a:t>Твои, 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Господи, Боже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>
                <a:solidFill>
                  <a:srgbClr val="2F6DE8"/>
                </a:solidFill>
              </a:rPr>
              <a:t> </a:t>
            </a:r>
            <a:r>
              <a:rPr lang="en-US" sz="5400" b="1" dirty="0" smtClean="0">
                <a:solidFill>
                  <a:srgbClr val="2F6DE8"/>
                </a:solidFill>
              </a:rPr>
              <a:t>       </a:t>
            </a:r>
            <a:r>
              <a:rPr lang="ru-RU" sz="5400" b="1" dirty="0" smtClean="0">
                <a:solidFill>
                  <a:srgbClr val="2F6DE8"/>
                </a:solidFill>
              </a:rPr>
              <a:t>		Вседержитель</a:t>
            </a:r>
            <a:r>
              <a:rPr lang="ru-RU" sz="5400" b="1" dirty="0">
                <a:solidFill>
                  <a:srgbClr val="2F6DE8"/>
                </a:solidFill>
              </a:rPr>
              <a:t>!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Праведны и истинны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>
                <a:solidFill>
                  <a:srgbClr val="2F6DE8"/>
                </a:solidFill>
              </a:rPr>
              <a:t> </a:t>
            </a:r>
            <a:r>
              <a:rPr lang="en-US" sz="5400" b="1" dirty="0" smtClean="0">
                <a:solidFill>
                  <a:srgbClr val="2F6DE8"/>
                </a:solidFill>
              </a:rPr>
              <a:t>       </a:t>
            </a:r>
            <a:r>
              <a:rPr lang="ru-RU" sz="5400" b="1" dirty="0" smtClean="0">
                <a:solidFill>
                  <a:srgbClr val="2F6DE8"/>
                </a:solidFill>
              </a:rPr>
              <a:t>		пути </a:t>
            </a:r>
            <a:r>
              <a:rPr lang="ru-RU" sz="5400" b="1" dirty="0">
                <a:solidFill>
                  <a:srgbClr val="2F6DE8"/>
                </a:solidFill>
              </a:rPr>
              <a:t>Твои,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Царь </a:t>
            </a:r>
            <a:r>
              <a:rPr lang="ru-RU" sz="5400" b="1" dirty="0" err="1">
                <a:solidFill>
                  <a:srgbClr val="2F6DE8"/>
                </a:solidFill>
              </a:rPr>
              <a:t>Святый</a:t>
            </a:r>
            <a:r>
              <a:rPr lang="ru-RU" sz="5400" b="1" dirty="0" smtClean="0">
                <a:solidFill>
                  <a:srgbClr val="2F6DE8"/>
                </a:solidFill>
              </a:rPr>
              <a:t>.</a:t>
            </a:r>
            <a:endParaRPr lang="ru-RU" sz="5400" b="1" dirty="0">
              <a:solidFill>
                <a:srgbClr val="2F6D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09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0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2F6DE8"/>
                </a:solidFill>
              </a:rPr>
              <a:t>Кто </a:t>
            </a:r>
            <a:r>
              <a:rPr lang="ru-RU" sz="5400" b="1" dirty="0">
                <a:solidFill>
                  <a:srgbClr val="2F6DE8"/>
                </a:solidFill>
              </a:rPr>
              <a:t>не убоится,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 smtClean="0">
                <a:solidFill>
                  <a:srgbClr val="2F6DE8"/>
                </a:solidFill>
              </a:rPr>
              <a:t>  </a:t>
            </a:r>
            <a:r>
              <a:rPr lang="ru-RU" sz="5400" b="1" dirty="0" smtClean="0">
                <a:solidFill>
                  <a:srgbClr val="2F6DE8"/>
                </a:solidFill>
              </a:rPr>
              <a:t>		не </a:t>
            </a:r>
            <a:r>
              <a:rPr lang="ru-RU" sz="5400" b="1" dirty="0">
                <a:solidFill>
                  <a:srgbClr val="2F6DE8"/>
                </a:solidFill>
              </a:rPr>
              <a:t>прославит Тебя, 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Ибо Ты един свят!</a:t>
            </a:r>
          </a:p>
          <a:p>
            <a:r>
              <a:rPr lang="ru-RU" sz="5400" b="1" dirty="0" smtClean="0">
                <a:solidFill>
                  <a:srgbClr val="2F6DE8"/>
                </a:solidFill>
              </a:rPr>
              <a:t>Все народы 								преклонятся</a:t>
            </a:r>
            <a:r>
              <a:rPr lang="ru-RU" sz="5400" b="1" dirty="0">
                <a:solidFill>
                  <a:srgbClr val="2F6DE8"/>
                </a:solidFill>
              </a:rPr>
              <a:t>, 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Ибо Ты един свят</a:t>
            </a:r>
            <a:r>
              <a:rPr lang="ru-RU" sz="5400" b="1" dirty="0" smtClean="0">
                <a:solidFill>
                  <a:srgbClr val="2F6DE8"/>
                </a:solidFill>
              </a:rPr>
              <a:t>!</a:t>
            </a:r>
            <a:endParaRPr lang="ru-RU" sz="5400" b="1" dirty="0">
              <a:solidFill>
                <a:srgbClr val="2F6D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0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9632" y="0"/>
            <a:ext cx="64807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2F6DE8"/>
                </a:solidFill>
              </a:rPr>
              <a:t>Свят</a:t>
            </a:r>
            <a:r>
              <a:rPr lang="ru-RU" sz="5400" b="1" dirty="0">
                <a:solidFill>
                  <a:srgbClr val="2F6DE8"/>
                </a:solidFill>
              </a:rPr>
              <a:t>, свят,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>
                <a:solidFill>
                  <a:srgbClr val="2F6DE8"/>
                </a:solidFill>
              </a:rPr>
              <a:t> </a:t>
            </a:r>
            <a:r>
              <a:rPr lang="en-US" sz="5400" b="1" dirty="0" smtClean="0">
                <a:solidFill>
                  <a:srgbClr val="2F6DE8"/>
                </a:solidFill>
              </a:rPr>
              <a:t>     </a:t>
            </a:r>
            <a:r>
              <a:rPr lang="ru-RU" sz="5400" b="1" dirty="0" smtClean="0">
                <a:solidFill>
                  <a:srgbClr val="2F6DE8"/>
                </a:solidFill>
              </a:rPr>
              <a:t>	свят</a:t>
            </a:r>
            <a:r>
              <a:rPr lang="ru-RU" sz="5400" b="1" dirty="0">
                <a:solidFill>
                  <a:srgbClr val="2F6DE8"/>
                </a:solidFill>
              </a:rPr>
              <a:t>, свят!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Ты един свят!</a:t>
            </a:r>
          </a:p>
          <a:p>
            <a:endParaRPr lang="ru-RU" sz="5400" b="1" dirty="0" smtClean="0">
              <a:solidFill>
                <a:srgbClr val="2F6DE8"/>
              </a:solidFill>
            </a:endParaRPr>
          </a:p>
          <a:p>
            <a:r>
              <a:rPr lang="ru-RU" sz="5400" b="1" dirty="0" smtClean="0">
                <a:solidFill>
                  <a:srgbClr val="2F6DE8"/>
                </a:solidFill>
              </a:rPr>
              <a:t>Свят</a:t>
            </a:r>
            <a:r>
              <a:rPr lang="ru-RU" sz="5400" b="1" dirty="0">
                <a:solidFill>
                  <a:srgbClr val="2F6DE8"/>
                </a:solidFill>
              </a:rPr>
              <a:t>, свят, </a:t>
            </a:r>
            <a:endParaRPr lang="en-US" sz="5400" b="1" dirty="0" smtClean="0">
              <a:solidFill>
                <a:srgbClr val="2F6DE8"/>
              </a:solidFill>
            </a:endParaRPr>
          </a:p>
          <a:p>
            <a:r>
              <a:rPr lang="en-US" sz="5400" b="1" dirty="0">
                <a:solidFill>
                  <a:srgbClr val="2F6DE8"/>
                </a:solidFill>
              </a:rPr>
              <a:t> </a:t>
            </a:r>
            <a:r>
              <a:rPr lang="en-US" sz="5400" b="1" dirty="0" smtClean="0">
                <a:solidFill>
                  <a:srgbClr val="2F6DE8"/>
                </a:solidFill>
              </a:rPr>
              <a:t>      </a:t>
            </a:r>
            <a:r>
              <a:rPr lang="ru-RU" sz="5400" b="1" dirty="0" smtClean="0">
                <a:solidFill>
                  <a:srgbClr val="2F6DE8"/>
                </a:solidFill>
              </a:rPr>
              <a:t>	свят</a:t>
            </a:r>
            <a:r>
              <a:rPr lang="ru-RU" sz="5400" b="1" dirty="0">
                <a:solidFill>
                  <a:srgbClr val="2F6DE8"/>
                </a:solidFill>
              </a:rPr>
              <a:t>, свят!</a:t>
            </a:r>
          </a:p>
          <a:p>
            <a:r>
              <a:rPr lang="ru-RU" sz="5400" b="1" dirty="0">
                <a:solidFill>
                  <a:srgbClr val="2F6DE8"/>
                </a:solidFill>
              </a:rPr>
              <a:t>Ты един свят!</a:t>
            </a:r>
          </a:p>
        </p:txBody>
      </p:sp>
    </p:spTree>
    <p:extLst>
      <p:ext uri="{BB962C8B-B14F-4D97-AF65-F5344CB8AC3E}">
        <p14:creationId xmlns:p14="http://schemas.microsoft.com/office/powerpoint/2010/main" val="4022607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AlekOleg</dc:creator>
  <cp:lastModifiedBy>Клейнос Вадим</cp:lastModifiedBy>
  <cp:revision>2</cp:revision>
  <dcterms:created xsi:type="dcterms:W3CDTF">2009-05-23T08:15:41Z</dcterms:created>
  <dcterms:modified xsi:type="dcterms:W3CDTF">2019-02-05T10:25:42Z</dcterms:modified>
</cp:coreProperties>
</file>