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64" r:id="rId2"/>
    <p:sldId id="273" r:id="rId3"/>
    <p:sldId id="266" r:id="rId4"/>
    <p:sldId id="267" r:id="rId5"/>
    <p:sldId id="268" r:id="rId6"/>
    <p:sldId id="269" r:id="rId7"/>
    <p:sldId id="274" r:id="rId8"/>
    <p:sldId id="275" r:id="rId9"/>
    <p:sldId id="256" r:id="rId10"/>
    <p:sldId id="260" r:id="rId11"/>
    <p:sldId id="263" r:id="rId12"/>
    <p:sldId id="271" r:id="rId13"/>
    <p:sldId id="261" r:id="rId14"/>
    <p:sldId id="257" r:id="rId15"/>
    <p:sldId id="258" r:id="rId16"/>
    <p:sldId id="259" r:id="rId17"/>
    <p:sldId id="26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91E33B4-F39B-477C-AA7C-766F68151C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341C3E-76BC-4BEE-94C8-5F283B20A181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341C3E-76BC-4BEE-94C8-5F283B20A181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F41A6D-6926-44F9-9B8A-AE0DA45DF8CA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7463"/>
            <a:ext cx="9178925" cy="6905626"/>
            <a:chOff x="0" y="-11"/>
            <a:chExt cx="5782" cy="435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1824"/>
              <a:ext cx="5774" cy="251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59" cy="182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5301" y="-11"/>
              <a:ext cx="481" cy="4284"/>
              <a:chOff x="5301" y="-11"/>
              <a:chExt cx="481" cy="4284"/>
            </a:xfrm>
          </p:grpSpPr>
          <p:sp>
            <p:nvSpPr>
              <p:cNvPr id="49" name="Freeform 6"/>
              <p:cNvSpPr>
                <a:spLocks/>
              </p:cNvSpPr>
              <p:nvPr/>
            </p:nvSpPr>
            <p:spPr bwMode="auto">
              <a:xfrm>
                <a:off x="530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7"/>
              <p:cNvSpPr>
                <a:spLocks/>
              </p:cNvSpPr>
              <p:nvPr/>
            </p:nvSpPr>
            <p:spPr bwMode="auto">
              <a:xfrm>
                <a:off x="554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0" y="0"/>
              <a:ext cx="481" cy="4273"/>
              <a:chOff x="0" y="0"/>
              <a:chExt cx="481" cy="4273"/>
            </a:xfrm>
          </p:grpSpPr>
          <p:sp>
            <p:nvSpPr>
              <p:cNvPr id="47" name="Freeform 9"/>
              <p:cNvSpPr>
                <a:spLocks/>
              </p:cNvSpPr>
              <p:nvPr/>
            </p:nvSpPr>
            <p:spPr bwMode="auto">
              <a:xfrm>
                <a:off x="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10"/>
              <p:cNvSpPr>
                <a:spLocks/>
              </p:cNvSpPr>
              <p:nvPr/>
            </p:nvSpPr>
            <p:spPr bwMode="auto">
              <a:xfrm>
                <a:off x="24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82" y="838"/>
              <a:ext cx="5590" cy="891"/>
              <a:chOff x="82" y="838"/>
              <a:chExt cx="5590" cy="891"/>
            </a:xfrm>
          </p:grpSpPr>
          <p:grpSp>
            <p:nvGrpSpPr>
              <p:cNvPr id="10" name="Group 12"/>
              <p:cNvGrpSpPr>
                <a:grpSpLocks/>
              </p:cNvGrpSpPr>
              <p:nvPr/>
            </p:nvGrpSpPr>
            <p:grpSpPr bwMode="auto">
              <a:xfrm>
                <a:off x="134" y="838"/>
                <a:ext cx="5538" cy="850"/>
                <a:chOff x="134" y="838"/>
                <a:chExt cx="5538" cy="850"/>
              </a:xfrm>
            </p:grpSpPr>
            <p:sp>
              <p:nvSpPr>
                <p:cNvPr id="29" name="Freeform 13"/>
                <p:cNvSpPr>
                  <a:spLocks/>
                </p:cNvSpPr>
                <p:nvPr/>
              </p:nvSpPr>
              <p:spPr bwMode="auto">
                <a:xfrm>
                  <a:off x="5269" y="1550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" name="Freeform 14"/>
                <p:cNvSpPr>
                  <a:spLocks/>
                </p:cNvSpPr>
                <p:nvPr/>
              </p:nvSpPr>
              <p:spPr bwMode="auto">
                <a:xfrm>
                  <a:off x="5265" y="1562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1" name="Freeform 15"/>
                <p:cNvSpPr>
                  <a:spLocks/>
                </p:cNvSpPr>
                <p:nvPr/>
              </p:nvSpPr>
              <p:spPr bwMode="auto">
                <a:xfrm>
                  <a:off x="475" y="1541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" name="Freeform 16"/>
                <p:cNvSpPr>
                  <a:spLocks/>
                </p:cNvSpPr>
                <p:nvPr/>
              </p:nvSpPr>
              <p:spPr bwMode="auto">
                <a:xfrm>
                  <a:off x="547" y="1554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87" y="68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9"/>
                    </a:cxn>
                    <a:cxn ang="0">
                      <a:pos x="9" y="74"/>
                    </a:cxn>
                    <a:cxn ang="0">
                      <a:pos x="12" y="58"/>
                    </a:cxn>
                    <a:cxn ang="0">
                      <a:pos x="22" y="47"/>
                    </a:cxn>
                    <a:cxn ang="0">
                      <a:pos x="40" y="44"/>
                    </a:cxn>
                    <a:cxn ang="0">
                      <a:pos x="60" y="45"/>
                    </a:cxn>
                    <a:cxn ang="0">
                      <a:pos x="76" y="52"/>
                    </a:cxn>
                    <a:cxn ang="0">
                      <a:pos x="87" y="68"/>
                    </a:cxn>
                  </a:cxnLst>
                  <a:rect l="0" t="0" r="r" b="b"/>
                  <a:pathLst>
                    <a:path w="88" h="75">
                      <a:moveTo>
                        <a:pt x="87" y="68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9"/>
                      </a:lnTo>
                      <a:lnTo>
                        <a:pt x="9" y="74"/>
                      </a:lnTo>
                      <a:lnTo>
                        <a:pt x="12" y="58"/>
                      </a:lnTo>
                      <a:lnTo>
                        <a:pt x="22" y="47"/>
                      </a:lnTo>
                      <a:lnTo>
                        <a:pt x="40" y="44"/>
                      </a:lnTo>
                      <a:lnTo>
                        <a:pt x="60" y="45"/>
                      </a:lnTo>
                      <a:lnTo>
                        <a:pt x="76" y="52"/>
                      </a:lnTo>
                      <a:lnTo>
                        <a:pt x="87" y="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3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20" y="1125"/>
                  <a:ext cx="192" cy="87"/>
                </a:xfrm>
                <a:prstGeom prst="line">
                  <a:avLst/>
                </a:prstGeom>
                <a:noFill/>
                <a:ln w="12700">
                  <a:solidFill>
                    <a:schemeClr val="hlink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" name="Freeform 18"/>
                <p:cNvSpPr>
                  <a:spLocks/>
                </p:cNvSpPr>
                <p:nvPr/>
              </p:nvSpPr>
              <p:spPr bwMode="auto">
                <a:xfrm>
                  <a:off x="1408" y="838"/>
                  <a:ext cx="2967" cy="457"/>
                </a:xfrm>
                <a:custGeom>
                  <a:avLst/>
                  <a:gdLst/>
                  <a:ahLst/>
                  <a:cxnLst>
                    <a:cxn ang="0">
                      <a:pos x="0" y="122"/>
                    </a:cxn>
                    <a:cxn ang="0">
                      <a:pos x="207" y="78"/>
                    </a:cxn>
                    <a:cxn ang="0">
                      <a:pos x="442" y="48"/>
                    </a:cxn>
                    <a:cxn ang="0">
                      <a:pos x="640" y="32"/>
                    </a:cxn>
                    <a:cxn ang="0">
                      <a:pos x="897" y="16"/>
                    </a:cxn>
                    <a:cxn ang="0">
                      <a:pos x="1215" y="2"/>
                    </a:cxn>
                    <a:cxn ang="0">
                      <a:pos x="1392" y="0"/>
                    </a:cxn>
                    <a:cxn ang="0">
                      <a:pos x="1710" y="0"/>
                    </a:cxn>
                    <a:cxn ang="0">
                      <a:pos x="1997" y="10"/>
                    </a:cxn>
                    <a:cxn ang="0">
                      <a:pos x="2258" y="21"/>
                    </a:cxn>
                    <a:cxn ang="0">
                      <a:pos x="2493" y="38"/>
                    </a:cxn>
                    <a:cxn ang="0">
                      <a:pos x="2674" y="54"/>
                    </a:cxn>
                    <a:cxn ang="0">
                      <a:pos x="2828" y="73"/>
                    </a:cxn>
                    <a:cxn ang="0">
                      <a:pos x="2966" y="92"/>
                    </a:cxn>
                    <a:cxn ang="0">
                      <a:pos x="2966" y="456"/>
                    </a:cxn>
                    <a:cxn ang="0">
                      <a:pos x="2833" y="434"/>
                    </a:cxn>
                    <a:cxn ang="0">
                      <a:pos x="2563" y="399"/>
                    </a:cxn>
                    <a:cxn ang="0">
                      <a:pos x="2382" y="382"/>
                    </a:cxn>
                    <a:cxn ang="0">
                      <a:pos x="2134" y="366"/>
                    </a:cxn>
                    <a:cxn ang="0">
                      <a:pos x="1944" y="358"/>
                    </a:cxn>
                    <a:cxn ang="0">
                      <a:pos x="1746" y="350"/>
                    </a:cxn>
                    <a:cxn ang="0">
                      <a:pos x="1529" y="350"/>
                    </a:cxn>
                    <a:cxn ang="0">
                      <a:pos x="1295" y="350"/>
                    </a:cxn>
                    <a:cxn ang="0">
                      <a:pos x="1047" y="355"/>
                    </a:cxn>
                    <a:cxn ang="0">
                      <a:pos x="853" y="363"/>
                    </a:cxn>
                    <a:cxn ang="0">
                      <a:pos x="654" y="374"/>
                    </a:cxn>
                    <a:cxn ang="0">
                      <a:pos x="468" y="388"/>
                    </a:cxn>
                    <a:cxn ang="0">
                      <a:pos x="296" y="404"/>
                    </a:cxn>
                    <a:cxn ang="0">
                      <a:pos x="150" y="423"/>
                    </a:cxn>
                    <a:cxn ang="0">
                      <a:pos x="13" y="445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2967" h="457">
                      <a:moveTo>
                        <a:pt x="0" y="122"/>
                      </a:moveTo>
                      <a:lnTo>
                        <a:pt x="207" y="78"/>
                      </a:lnTo>
                      <a:lnTo>
                        <a:pt x="442" y="48"/>
                      </a:lnTo>
                      <a:lnTo>
                        <a:pt x="640" y="32"/>
                      </a:lnTo>
                      <a:lnTo>
                        <a:pt x="897" y="16"/>
                      </a:lnTo>
                      <a:lnTo>
                        <a:pt x="1215" y="2"/>
                      </a:lnTo>
                      <a:lnTo>
                        <a:pt x="1392" y="0"/>
                      </a:lnTo>
                      <a:lnTo>
                        <a:pt x="1710" y="0"/>
                      </a:lnTo>
                      <a:lnTo>
                        <a:pt x="1997" y="10"/>
                      </a:lnTo>
                      <a:lnTo>
                        <a:pt x="2258" y="21"/>
                      </a:lnTo>
                      <a:lnTo>
                        <a:pt x="2493" y="38"/>
                      </a:lnTo>
                      <a:lnTo>
                        <a:pt x="2674" y="54"/>
                      </a:lnTo>
                      <a:lnTo>
                        <a:pt x="2828" y="73"/>
                      </a:lnTo>
                      <a:lnTo>
                        <a:pt x="2966" y="92"/>
                      </a:lnTo>
                      <a:lnTo>
                        <a:pt x="2966" y="456"/>
                      </a:lnTo>
                      <a:lnTo>
                        <a:pt x="2833" y="434"/>
                      </a:lnTo>
                      <a:lnTo>
                        <a:pt x="2563" y="399"/>
                      </a:lnTo>
                      <a:lnTo>
                        <a:pt x="2382" y="382"/>
                      </a:lnTo>
                      <a:lnTo>
                        <a:pt x="2134" y="366"/>
                      </a:lnTo>
                      <a:lnTo>
                        <a:pt x="1944" y="358"/>
                      </a:lnTo>
                      <a:lnTo>
                        <a:pt x="1746" y="350"/>
                      </a:lnTo>
                      <a:lnTo>
                        <a:pt x="1529" y="350"/>
                      </a:lnTo>
                      <a:lnTo>
                        <a:pt x="1295" y="350"/>
                      </a:lnTo>
                      <a:lnTo>
                        <a:pt x="1047" y="355"/>
                      </a:lnTo>
                      <a:lnTo>
                        <a:pt x="853" y="363"/>
                      </a:lnTo>
                      <a:lnTo>
                        <a:pt x="654" y="374"/>
                      </a:lnTo>
                      <a:lnTo>
                        <a:pt x="468" y="388"/>
                      </a:lnTo>
                      <a:lnTo>
                        <a:pt x="296" y="404"/>
                      </a:lnTo>
                      <a:lnTo>
                        <a:pt x="150" y="423"/>
                      </a:lnTo>
                      <a:lnTo>
                        <a:pt x="13" y="445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" name="Freeform 19"/>
                <p:cNvSpPr>
                  <a:spLocks/>
                </p:cNvSpPr>
                <p:nvPr/>
              </p:nvSpPr>
              <p:spPr bwMode="auto">
                <a:xfrm>
                  <a:off x="607" y="934"/>
                  <a:ext cx="823" cy="431"/>
                </a:xfrm>
                <a:custGeom>
                  <a:avLst/>
                  <a:gdLst/>
                  <a:ahLst/>
                  <a:cxnLst>
                    <a:cxn ang="0">
                      <a:pos x="815" y="27"/>
                    </a:cxn>
                    <a:cxn ang="0">
                      <a:pos x="822" y="350"/>
                    </a:cxn>
                    <a:cxn ang="0">
                      <a:pos x="746" y="382"/>
                    </a:cxn>
                    <a:cxn ang="0">
                      <a:pos x="676" y="404"/>
                    </a:cxn>
                    <a:cxn ang="0">
                      <a:pos x="619" y="415"/>
                    </a:cxn>
                    <a:cxn ang="0">
                      <a:pos x="571" y="421"/>
                    </a:cxn>
                    <a:cxn ang="0">
                      <a:pos x="517" y="427"/>
                    </a:cxn>
                    <a:cxn ang="0">
                      <a:pos x="427" y="430"/>
                    </a:cxn>
                    <a:cxn ang="0">
                      <a:pos x="344" y="423"/>
                    </a:cxn>
                    <a:cxn ang="0">
                      <a:pos x="259" y="410"/>
                    </a:cxn>
                    <a:cxn ang="0">
                      <a:pos x="177" y="388"/>
                    </a:cxn>
                    <a:cxn ang="0">
                      <a:pos x="105" y="358"/>
                    </a:cxn>
                    <a:cxn ang="0">
                      <a:pos x="41" y="325"/>
                    </a:cxn>
                    <a:cxn ang="0">
                      <a:pos x="0" y="294"/>
                    </a:cxn>
                    <a:cxn ang="0">
                      <a:pos x="0" y="0"/>
                    </a:cxn>
                    <a:cxn ang="0">
                      <a:pos x="46" y="25"/>
                    </a:cxn>
                    <a:cxn ang="0">
                      <a:pos x="105" y="47"/>
                    </a:cxn>
                    <a:cxn ang="0">
                      <a:pos x="175" y="66"/>
                    </a:cxn>
                    <a:cxn ang="0">
                      <a:pos x="244" y="81"/>
                    </a:cxn>
                    <a:cxn ang="0">
                      <a:pos x="314" y="89"/>
                    </a:cxn>
                    <a:cxn ang="0">
                      <a:pos x="361" y="93"/>
                    </a:cxn>
                    <a:cxn ang="0">
                      <a:pos x="401" y="95"/>
                    </a:cxn>
                    <a:cxn ang="0">
                      <a:pos x="471" y="95"/>
                    </a:cxn>
                    <a:cxn ang="0">
                      <a:pos x="515" y="92"/>
                    </a:cxn>
                    <a:cxn ang="0">
                      <a:pos x="555" y="87"/>
                    </a:cxn>
                    <a:cxn ang="0">
                      <a:pos x="600" y="84"/>
                    </a:cxn>
                    <a:cxn ang="0">
                      <a:pos x="640" y="76"/>
                    </a:cxn>
                    <a:cxn ang="0">
                      <a:pos x="689" y="67"/>
                    </a:cxn>
                    <a:cxn ang="0">
                      <a:pos x="733" y="55"/>
                    </a:cxn>
                    <a:cxn ang="0">
                      <a:pos x="777" y="41"/>
                    </a:cxn>
                    <a:cxn ang="0">
                      <a:pos x="815" y="27"/>
                    </a:cxn>
                  </a:cxnLst>
                  <a:rect l="0" t="0" r="r" b="b"/>
                  <a:pathLst>
                    <a:path w="823" h="431">
                      <a:moveTo>
                        <a:pt x="815" y="27"/>
                      </a:moveTo>
                      <a:lnTo>
                        <a:pt x="822" y="350"/>
                      </a:lnTo>
                      <a:lnTo>
                        <a:pt x="746" y="382"/>
                      </a:lnTo>
                      <a:lnTo>
                        <a:pt x="676" y="404"/>
                      </a:lnTo>
                      <a:lnTo>
                        <a:pt x="619" y="415"/>
                      </a:lnTo>
                      <a:lnTo>
                        <a:pt x="571" y="421"/>
                      </a:lnTo>
                      <a:lnTo>
                        <a:pt x="517" y="427"/>
                      </a:lnTo>
                      <a:lnTo>
                        <a:pt x="427" y="430"/>
                      </a:lnTo>
                      <a:lnTo>
                        <a:pt x="344" y="423"/>
                      </a:lnTo>
                      <a:lnTo>
                        <a:pt x="259" y="410"/>
                      </a:lnTo>
                      <a:lnTo>
                        <a:pt x="177" y="388"/>
                      </a:lnTo>
                      <a:lnTo>
                        <a:pt x="105" y="358"/>
                      </a:lnTo>
                      <a:lnTo>
                        <a:pt x="41" y="325"/>
                      </a:lnTo>
                      <a:lnTo>
                        <a:pt x="0" y="294"/>
                      </a:lnTo>
                      <a:lnTo>
                        <a:pt x="0" y="0"/>
                      </a:lnTo>
                      <a:lnTo>
                        <a:pt x="46" y="25"/>
                      </a:lnTo>
                      <a:lnTo>
                        <a:pt x="105" y="47"/>
                      </a:lnTo>
                      <a:lnTo>
                        <a:pt x="175" y="66"/>
                      </a:lnTo>
                      <a:lnTo>
                        <a:pt x="244" y="81"/>
                      </a:lnTo>
                      <a:lnTo>
                        <a:pt x="314" y="89"/>
                      </a:lnTo>
                      <a:lnTo>
                        <a:pt x="361" y="93"/>
                      </a:lnTo>
                      <a:lnTo>
                        <a:pt x="401" y="95"/>
                      </a:lnTo>
                      <a:lnTo>
                        <a:pt x="471" y="95"/>
                      </a:lnTo>
                      <a:lnTo>
                        <a:pt x="515" y="92"/>
                      </a:lnTo>
                      <a:lnTo>
                        <a:pt x="555" y="87"/>
                      </a:lnTo>
                      <a:lnTo>
                        <a:pt x="600" y="84"/>
                      </a:lnTo>
                      <a:lnTo>
                        <a:pt x="640" y="76"/>
                      </a:lnTo>
                      <a:lnTo>
                        <a:pt x="689" y="67"/>
                      </a:lnTo>
                      <a:lnTo>
                        <a:pt x="733" y="55"/>
                      </a:lnTo>
                      <a:lnTo>
                        <a:pt x="777" y="41"/>
                      </a:lnTo>
                      <a:lnTo>
                        <a:pt x="815" y="2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6" name="Freeform 20"/>
                <p:cNvSpPr>
                  <a:spLocks/>
                </p:cNvSpPr>
                <p:nvPr/>
              </p:nvSpPr>
              <p:spPr bwMode="auto">
                <a:xfrm>
                  <a:off x="154" y="1349"/>
                  <a:ext cx="551" cy="339"/>
                </a:xfrm>
                <a:custGeom>
                  <a:avLst/>
                  <a:gdLst/>
                  <a:ahLst/>
                  <a:cxnLst>
                    <a:cxn ang="0">
                      <a:pos x="16" y="53"/>
                    </a:cxn>
                    <a:cxn ang="0">
                      <a:pos x="0" y="122"/>
                    </a:cxn>
                    <a:cxn ang="0">
                      <a:pos x="10" y="146"/>
                    </a:cxn>
                    <a:cxn ang="0">
                      <a:pos x="33" y="183"/>
                    </a:cxn>
                    <a:cxn ang="0">
                      <a:pos x="57" y="216"/>
                    </a:cxn>
                    <a:cxn ang="0">
                      <a:pos x="85" y="244"/>
                    </a:cxn>
                    <a:cxn ang="0">
                      <a:pos x="120" y="271"/>
                    </a:cxn>
                    <a:cxn ang="0">
                      <a:pos x="153" y="290"/>
                    </a:cxn>
                    <a:cxn ang="0">
                      <a:pos x="189" y="308"/>
                    </a:cxn>
                    <a:cxn ang="0">
                      <a:pos x="235" y="324"/>
                    </a:cxn>
                    <a:cxn ang="0">
                      <a:pos x="270" y="332"/>
                    </a:cxn>
                    <a:cxn ang="0">
                      <a:pos x="312" y="338"/>
                    </a:cxn>
                    <a:cxn ang="0">
                      <a:pos x="351" y="338"/>
                    </a:cxn>
                    <a:cxn ang="0">
                      <a:pos x="393" y="333"/>
                    </a:cxn>
                    <a:cxn ang="0">
                      <a:pos x="436" y="321"/>
                    </a:cxn>
                    <a:cxn ang="0">
                      <a:pos x="475" y="302"/>
                    </a:cxn>
                    <a:cxn ang="0">
                      <a:pos x="498" y="286"/>
                    </a:cxn>
                    <a:cxn ang="0">
                      <a:pos x="526" y="262"/>
                    </a:cxn>
                    <a:cxn ang="0">
                      <a:pos x="541" y="243"/>
                    </a:cxn>
                    <a:cxn ang="0">
                      <a:pos x="550" y="226"/>
                    </a:cxn>
                    <a:cxn ang="0">
                      <a:pos x="550" y="208"/>
                    </a:cxn>
                    <a:cxn ang="0">
                      <a:pos x="544" y="187"/>
                    </a:cxn>
                    <a:cxn ang="0">
                      <a:pos x="532" y="170"/>
                    </a:cxn>
                    <a:cxn ang="0">
                      <a:pos x="523" y="135"/>
                    </a:cxn>
                    <a:cxn ang="0">
                      <a:pos x="519" y="116"/>
                    </a:cxn>
                    <a:cxn ang="0">
                      <a:pos x="267" y="132"/>
                    </a:cxn>
                    <a:cxn ang="0">
                      <a:pos x="234" y="126"/>
                    </a:cxn>
                    <a:cxn ang="0">
                      <a:pos x="193" y="113"/>
                    </a:cxn>
                    <a:cxn ang="0">
                      <a:pos x="162" y="97"/>
                    </a:cxn>
                    <a:cxn ang="0">
                      <a:pos x="129" y="77"/>
                    </a:cxn>
                    <a:cxn ang="0">
                      <a:pos x="97" y="48"/>
                    </a:cxn>
                    <a:cxn ang="0">
                      <a:pos x="78" y="24"/>
                    </a:cxn>
                    <a:cxn ang="0">
                      <a:pos x="60" y="0"/>
                    </a:cxn>
                    <a:cxn ang="0">
                      <a:pos x="16" y="53"/>
                    </a:cxn>
                  </a:cxnLst>
                  <a:rect l="0" t="0" r="r" b="b"/>
                  <a:pathLst>
                    <a:path w="551" h="339">
                      <a:moveTo>
                        <a:pt x="16" y="53"/>
                      </a:moveTo>
                      <a:lnTo>
                        <a:pt x="0" y="122"/>
                      </a:lnTo>
                      <a:lnTo>
                        <a:pt x="10" y="146"/>
                      </a:lnTo>
                      <a:lnTo>
                        <a:pt x="33" y="183"/>
                      </a:lnTo>
                      <a:lnTo>
                        <a:pt x="57" y="216"/>
                      </a:lnTo>
                      <a:lnTo>
                        <a:pt x="85" y="244"/>
                      </a:lnTo>
                      <a:lnTo>
                        <a:pt x="120" y="271"/>
                      </a:lnTo>
                      <a:lnTo>
                        <a:pt x="153" y="290"/>
                      </a:lnTo>
                      <a:lnTo>
                        <a:pt x="189" y="308"/>
                      </a:lnTo>
                      <a:lnTo>
                        <a:pt x="235" y="324"/>
                      </a:lnTo>
                      <a:lnTo>
                        <a:pt x="270" y="332"/>
                      </a:lnTo>
                      <a:lnTo>
                        <a:pt x="312" y="338"/>
                      </a:lnTo>
                      <a:lnTo>
                        <a:pt x="351" y="338"/>
                      </a:lnTo>
                      <a:lnTo>
                        <a:pt x="393" y="333"/>
                      </a:lnTo>
                      <a:lnTo>
                        <a:pt x="436" y="321"/>
                      </a:lnTo>
                      <a:lnTo>
                        <a:pt x="475" y="302"/>
                      </a:lnTo>
                      <a:lnTo>
                        <a:pt x="498" y="286"/>
                      </a:lnTo>
                      <a:lnTo>
                        <a:pt x="526" y="262"/>
                      </a:lnTo>
                      <a:lnTo>
                        <a:pt x="541" y="243"/>
                      </a:lnTo>
                      <a:lnTo>
                        <a:pt x="550" y="226"/>
                      </a:lnTo>
                      <a:lnTo>
                        <a:pt x="550" y="208"/>
                      </a:lnTo>
                      <a:lnTo>
                        <a:pt x="544" y="187"/>
                      </a:lnTo>
                      <a:lnTo>
                        <a:pt x="532" y="170"/>
                      </a:lnTo>
                      <a:lnTo>
                        <a:pt x="523" y="135"/>
                      </a:lnTo>
                      <a:lnTo>
                        <a:pt x="519" y="116"/>
                      </a:lnTo>
                      <a:lnTo>
                        <a:pt x="267" y="132"/>
                      </a:lnTo>
                      <a:lnTo>
                        <a:pt x="234" y="126"/>
                      </a:lnTo>
                      <a:lnTo>
                        <a:pt x="193" y="113"/>
                      </a:lnTo>
                      <a:lnTo>
                        <a:pt x="162" y="97"/>
                      </a:lnTo>
                      <a:lnTo>
                        <a:pt x="129" y="77"/>
                      </a:lnTo>
                      <a:lnTo>
                        <a:pt x="97" y="48"/>
                      </a:lnTo>
                      <a:lnTo>
                        <a:pt x="78" y="24"/>
                      </a:lnTo>
                      <a:lnTo>
                        <a:pt x="60" y="0"/>
                      </a:lnTo>
                      <a:lnTo>
                        <a:pt x="16" y="53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7" name="Freeform 21"/>
                <p:cNvSpPr>
                  <a:spLocks/>
                </p:cNvSpPr>
                <p:nvPr/>
              </p:nvSpPr>
              <p:spPr bwMode="auto">
                <a:xfrm>
                  <a:off x="134" y="935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474" y="0"/>
                    </a:cxn>
                    <a:cxn ang="0">
                      <a:pos x="474" y="294"/>
                    </a:cxn>
                    <a:cxn ang="0">
                      <a:pos x="446" y="291"/>
                    </a:cxn>
                    <a:cxn ang="0">
                      <a:pos x="411" y="293"/>
                    </a:cxn>
                    <a:cxn ang="0">
                      <a:pos x="353" y="299"/>
                    </a:cxn>
                    <a:cxn ang="0">
                      <a:pos x="296" y="310"/>
                    </a:cxn>
                    <a:cxn ang="0">
                      <a:pos x="243" y="323"/>
                    </a:cxn>
                    <a:cxn ang="0">
                      <a:pos x="200" y="339"/>
                    </a:cxn>
                    <a:cxn ang="0">
                      <a:pos x="149" y="364"/>
                    </a:cxn>
                    <a:cxn ang="0">
                      <a:pos x="110" y="390"/>
                    </a:cxn>
                    <a:cxn ang="0">
                      <a:pos x="81" y="415"/>
                    </a:cxn>
                    <a:cxn ang="0">
                      <a:pos x="60" y="439"/>
                    </a:cxn>
                    <a:cxn ang="0">
                      <a:pos x="47" y="461"/>
                    </a:cxn>
                    <a:cxn ang="0">
                      <a:pos x="35" y="488"/>
                    </a:cxn>
                    <a:cxn ang="0">
                      <a:pos x="30" y="513"/>
                    </a:cxn>
                    <a:cxn ang="0">
                      <a:pos x="23" y="551"/>
                    </a:cxn>
                    <a:cxn ang="0">
                      <a:pos x="17" y="518"/>
                    </a:cxn>
                    <a:cxn ang="0">
                      <a:pos x="8" y="481"/>
                    </a:cxn>
                    <a:cxn ang="0">
                      <a:pos x="5" y="453"/>
                    </a:cxn>
                    <a:cxn ang="0">
                      <a:pos x="0" y="420"/>
                    </a:cxn>
                    <a:cxn ang="0">
                      <a:pos x="2" y="393"/>
                    </a:cxn>
                    <a:cxn ang="0">
                      <a:pos x="8" y="361"/>
                    </a:cxn>
                    <a:cxn ang="0">
                      <a:pos x="15" y="317"/>
                    </a:cxn>
                    <a:cxn ang="0">
                      <a:pos x="30" y="279"/>
                    </a:cxn>
                    <a:cxn ang="0">
                      <a:pos x="50" y="238"/>
                    </a:cxn>
                    <a:cxn ang="0">
                      <a:pos x="75" y="196"/>
                    </a:cxn>
                    <a:cxn ang="0">
                      <a:pos x="111" y="152"/>
                    </a:cxn>
                    <a:cxn ang="0">
                      <a:pos x="152" y="116"/>
                    </a:cxn>
                    <a:cxn ang="0">
                      <a:pos x="188" y="87"/>
                    </a:cxn>
                    <a:cxn ang="0">
                      <a:pos x="233" y="60"/>
                    </a:cxn>
                    <a:cxn ang="0">
                      <a:pos x="279" y="40"/>
                    </a:cxn>
                    <a:cxn ang="0">
                      <a:pos x="333" y="21"/>
                    </a:cxn>
                    <a:cxn ang="0">
                      <a:pos x="380" y="10"/>
                    </a:cxn>
                    <a:cxn ang="0">
                      <a:pos x="435" y="3"/>
                    </a:cxn>
                    <a:cxn ang="0">
                      <a:pos x="474" y="0"/>
                    </a:cxn>
                  </a:cxnLst>
                  <a:rect l="0" t="0" r="r" b="b"/>
                  <a:pathLst>
                    <a:path w="475" h="552">
                      <a:moveTo>
                        <a:pt x="474" y="0"/>
                      </a:moveTo>
                      <a:lnTo>
                        <a:pt x="474" y="294"/>
                      </a:lnTo>
                      <a:lnTo>
                        <a:pt x="446" y="291"/>
                      </a:lnTo>
                      <a:lnTo>
                        <a:pt x="411" y="293"/>
                      </a:lnTo>
                      <a:lnTo>
                        <a:pt x="353" y="299"/>
                      </a:lnTo>
                      <a:lnTo>
                        <a:pt x="296" y="310"/>
                      </a:lnTo>
                      <a:lnTo>
                        <a:pt x="243" y="323"/>
                      </a:lnTo>
                      <a:lnTo>
                        <a:pt x="200" y="339"/>
                      </a:lnTo>
                      <a:lnTo>
                        <a:pt x="149" y="364"/>
                      </a:lnTo>
                      <a:lnTo>
                        <a:pt x="110" y="390"/>
                      </a:lnTo>
                      <a:lnTo>
                        <a:pt x="81" y="415"/>
                      </a:lnTo>
                      <a:lnTo>
                        <a:pt x="60" y="439"/>
                      </a:lnTo>
                      <a:lnTo>
                        <a:pt x="47" y="461"/>
                      </a:lnTo>
                      <a:lnTo>
                        <a:pt x="35" y="488"/>
                      </a:lnTo>
                      <a:lnTo>
                        <a:pt x="30" y="513"/>
                      </a:lnTo>
                      <a:lnTo>
                        <a:pt x="23" y="551"/>
                      </a:lnTo>
                      <a:lnTo>
                        <a:pt x="17" y="518"/>
                      </a:lnTo>
                      <a:lnTo>
                        <a:pt x="8" y="481"/>
                      </a:lnTo>
                      <a:lnTo>
                        <a:pt x="5" y="453"/>
                      </a:lnTo>
                      <a:lnTo>
                        <a:pt x="0" y="420"/>
                      </a:lnTo>
                      <a:lnTo>
                        <a:pt x="2" y="393"/>
                      </a:lnTo>
                      <a:lnTo>
                        <a:pt x="8" y="361"/>
                      </a:lnTo>
                      <a:lnTo>
                        <a:pt x="15" y="317"/>
                      </a:lnTo>
                      <a:lnTo>
                        <a:pt x="30" y="279"/>
                      </a:lnTo>
                      <a:lnTo>
                        <a:pt x="50" y="238"/>
                      </a:lnTo>
                      <a:lnTo>
                        <a:pt x="75" y="196"/>
                      </a:lnTo>
                      <a:lnTo>
                        <a:pt x="111" y="152"/>
                      </a:lnTo>
                      <a:lnTo>
                        <a:pt x="152" y="116"/>
                      </a:lnTo>
                      <a:lnTo>
                        <a:pt x="188" y="87"/>
                      </a:lnTo>
                      <a:lnTo>
                        <a:pt x="233" y="60"/>
                      </a:lnTo>
                      <a:lnTo>
                        <a:pt x="279" y="40"/>
                      </a:lnTo>
                      <a:lnTo>
                        <a:pt x="333" y="21"/>
                      </a:lnTo>
                      <a:lnTo>
                        <a:pt x="380" y="10"/>
                      </a:lnTo>
                      <a:lnTo>
                        <a:pt x="435" y="3"/>
                      </a:lnTo>
                      <a:lnTo>
                        <a:pt x="474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" name="Freeform 22"/>
                <p:cNvSpPr>
                  <a:spLocks/>
                </p:cNvSpPr>
                <p:nvPr/>
              </p:nvSpPr>
              <p:spPr bwMode="auto">
                <a:xfrm>
                  <a:off x="422" y="1503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9" name="Freeform 23"/>
                <p:cNvSpPr>
                  <a:spLocks/>
                </p:cNvSpPr>
                <p:nvPr/>
              </p:nvSpPr>
              <p:spPr bwMode="auto">
                <a:xfrm>
                  <a:off x="494" y="1516"/>
                  <a:ext cx="88" cy="74"/>
                </a:xfrm>
                <a:custGeom>
                  <a:avLst/>
                  <a:gdLst/>
                  <a:ahLst/>
                  <a:cxnLst>
                    <a:cxn ang="0">
                      <a:pos x="87" y="67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8"/>
                    </a:cxn>
                    <a:cxn ang="0">
                      <a:pos x="9" y="73"/>
                    </a:cxn>
                    <a:cxn ang="0">
                      <a:pos x="12" y="57"/>
                    </a:cxn>
                    <a:cxn ang="0">
                      <a:pos x="22" y="47"/>
                    </a:cxn>
                    <a:cxn ang="0">
                      <a:pos x="40" y="43"/>
                    </a:cxn>
                    <a:cxn ang="0">
                      <a:pos x="60" y="44"/>
                    </a:cxn>
                    <a:cxn ang="0">
                      <a:pos x="76" y="51"/>
                    </a:cxn>
                    <a:cxn ang="0">
                      <a:pos x="87" y="67"/>
                    </a:cxn>
                  </a:cxnLst>
                  <a:rect l="0" t="0" r="r" b="b"/>
                  <a:pathLst>
                    <a:path w="88" h="74">
                      <a:moveTo>
                        <a:pt x="87" y="67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8"/>
                      </a:lnTo>
                      <a:lnTo>
                        <a:pt x="9" y="73"/>
                      </a:lnTo>
                      <a:lnTo>
                        <a:pt x="12" y="57"/>
                      </a:lnTo>
                      <a:lnTo>
                        <a:pt x="22" y="47"/>
                      </a:lnTo>
                      <a:lnTo>
                        <a:pt x="40" y="43"/>
                      </a:lnTo>
                      <a:lnTo>
                        <a:pt x="60" y="44"/>
                      </a:lnTo>
                      <a:lnTo>
                        <a:pt x="76" y="51"/>
                      </a:lnTo>
                      <a:lnTo>
                        <a:pt x="87" y="6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0" name="Freeform 24"/>
                <p:cNvSpPr>
                  <a:spLocks/>
                </p:cNvSpPr>
                <p:nvPr/>
              </p:nvSpPr>
              <p:spPr bwMode="auto">
                <a:xfrm>
                  <a:off x="386" y="1295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317" y="275"/>
                    </a:cxn>
                    <a:cxn ang="0">
                      <a:pos x="315" y="254"/>
                    </a:cxn>
                    <a:cxn ang="0">
                      <a:pos x="306" y="235"/>
                    </a:cxn>
                    <a:cxn ang="0">
                      <a:pos x="299" y="219"/>
                    </a:cxn>
                    <a:cxn ang="0">
                      <a:pos x="294" y="194"/>
                    </a:cxn>
                    <a:cxn ang="0">
                      <a:pos x="288" y="161"/>
                    </a:cxn>
                    <a:cxn ang="0">
                      <a:pos x="284" y="126"/>
                    </a:cxn>
                    <a:cxn ang="0">
                      <a:pos x="281" y="94"/>
                    </a:cxn>
                    <a:cxn ang="0">
                      <a:pos x="279" y="67"/>
                    </a:cxn>
                    <a:cxn ang="0">
                      <a:pos x="278" y="43"/>
                    </a:cxn>
                    <a:cxn ang="0">
                      <a:pos x="270" y="29"/>
                    </a:cxn>
                    <a:cxn ang="0">
                      <a:pos x="255" y="16"/>
                    </a:cxn>
                    <a:cxn ang="0">
                      <a:pos x="240" y="9"/>
                    </a:cxn>
                    <a:cxn ang="0">
                      <a:pos x="216" y="2"/>
                    </a:cxn>
                    <a:cxn ang="0">
                      <a:pos x="189" y="0"/>
                    </a:cxn>
                    <a:cxn ang="0">
                      <a:pos x="147" y="0"/>
                    </a:cxn>
                    <a:cxn ang="0">
                      <a:pos x="110" y="2"/>
                    </a:cxn>
                    <a:cxn ang="0">
                      <a:pos x="74" y="9"/>
                    </a:cxn>
                    <a:cxn ang="0">
                      <a:pos x="41" y="21"/>
                    </a:cxn>
                    <a:cxn ang="0">
                      <a:pos x="20" y="35"/>
                    </a:cxn>
                    <a:cxn ang="0">
                      <a:pos x="8" y="47"/>
                    </a:cxn>
                    <a:cxn ang="0">
                      <a:pos x="0" y="61"/>
                    </a:cxn>
                    <a:cxn ang="0">
                      <a:pos x="2" y="75"/>
                    </a:cxn>
                    <a:cxn ang="0">
                      <a:pos x="5" y="89"/>
                    </a:cxn>
                    <a:cxn ang="0">
                      <a:pos x="15" y="104"/>
                    </a:cxn>
                    <a:cxn ang="0">
                      <a:pos x="23" y="123"/>
                    </a:cxn>
                    <a:cxn ang="0">
                      <a:pos x="27" y="149"/>
                    </a:cxn>
                    <a:cxn ang="0">
                      <a:pos x="30" y="176"/>
                    </a:cxn>
                    <a:cxn ang="0">
                      <a:pos x="35" y="200"/>
                    </a:cxn>
                    <a:cxn ang="0">
                      <a:pos x="36" y="235"/>
                    </a:cxn>
                    <a:cxn ang="0">
                      <a:pos x="38" y="265"/>
                    </a:cxn>
                    <a:cxn ang="0">
                      <a:pos x="38" y="285"/>
                    </a:cxn>
                    <a:cxn ang="0">
                      <a:pos x="48" y="260"/>
                    </a:cxn>
                    <a:cxn ang="0">
                      <a:pos x="68" y="248"/>
                    </a:cxn>
                    <a:cxn ang="0">
                      <a:pos x="86" y="241"/>
                    </a:cxn>
                    <a:cxn ang="0">
                      <a:pos x="108" y="236"/>
                    </a:cxn>
                    <a:cxn ang="0">
                      <a:pos x="143" y="229"/>
                    </a:cxn>
                    <a:cxn ang="0">
                      <a:pos x="177" y="228"/>
                    </a:cxn>
                    <a:cxn ang="0">
                      <a:pos x="197" y="228"/>
                    </a:cxn>
                    <a:cxn ang="0">
                      <a:pos x="228" y="230"/>
                    </a:cxn>
                    <a:cxn ang="0">
                      <a:pos x="264" y="237"/>
                    </a:cxn>
                    <a:cxn ang="0">
                      <a:pos x="287" y="246"/>
                    </a:cxn>
                    <a:cxn ang="0">
                      <a:pos x="302" y="255"/>
                    </a:cxn>
                    <a:cxn ang="0">
                      <a:pos x="318" y="268"/>
                    </a:cxn>
                  </a:cxnLst>
                  <a:rect l="0" t="0" r="r" b="b"/>
                  <a:pathLst>
                    <a:path w="319" h="286">
                      <a:moveTo>
                        <a:pt x="317" y="275"/>
                      </a:moveTo>
                      <a:lnTo>
                        <a:pt x="315" y="254"/>
                      </a:lnTo>
                      <a:lnTo>
                        <a:pt x="306" y="235"/>
                      </a:lnTo>
                      <a:lnTo>
                        <a:pt x="299" y="219"/>
                      </a:lnTo>
                      <a:lnTo>
                        <a:pt x="294" y="194"/>
                      </a:lnTo>
                      <a:lnTo>
                        <a:pt x="288" y="161"/>
                      </a:lnTo>
                      <a:lnTo>
                        <a:pt x="284" y="126"/>
                      </a:lnTo>
                      <a:lnTo>
                        <a:pt x="281" y="94"/>
                      </a:lnTo>
                      <a:lnTo>
                        <a:pt x="279" y="67"/>
                      </a:lnTo>
                      <a:lnTo>
                        <a:pt x="278" y="43"/>
                      </a:lnTo>
                      <a:lnTo>
                        <a:pt x="270" y="29"/>
                      </a:lnTo>
                      <a:lnTo>
                        <a:pt x="255" y="16"/>
                      </a:lnTo>
                      <a:lnTo>
                        <a:pt x="240" y="9"/>
                      </a:lnTo>
                      <a:lnTo>
                        <a:pt x="216" y="2"/>
                      </a:lnTo>
                      <a:lnTo>
                        <a:pt x="189" y="0"/>
                      </a:lnTo>
                      <a:lnTo>
                        <a:pt x="147" y="0"/>
                      </a:lnTo>
                      <a:lnTo>
                        <a:pt x="110" y="2"/>
                      </a:lnTo>
                      <a:lnTo>
                        <a:pt x="74" y="9"/>
                      </a:lnTo>
                      <a:lnTo>
                        <a:pt x="41" y="21"/>
                      </a:lnTo>
                      <a:lnTo>
                        <a:pt x="20" y="35"/>
                      </a:lnTo>
                      <a:lnTo>
                        <a:pt x="8" y="47"/>
                      </a:lnTo>
                      <a:lnTo>
                        <a:pt x="0" y="61"/>
                      </a:lnTo>
                      <a:lnTo>
                        <a:pt x="2" y="75"/>
                      </a:lnTo>
                      <a:lnTo>
                        <a:pt x="5" y="89"/>
                      </a:lnTo>
                      <a:lnTo>
                        <a:pt x="15" y="104"/>
                      </a:lnTo>
                      <a:lnTo>
                        <a:pt x="23" y="123"/>
                      </a:lnTo>
                      <a:lnTo>
                        <a:pt x="27" y="149"/>
                      </a:lnTo>
                      <a:lnTo>
                        <a:pt x="30" y="176"/>
                      </a:lnTo>
                      <a:lnTo>
                        <a:pt x="35" y="200"/>
                      </a:lnTo>
                      <a:lnTo>
                        <a:pt x="36" y="235"/>
                      </a:lnTo>
                      <a:lnTo>
                        <a:pt x="38" y="265"/>
                      </a:lnTo>
                      <a:lnTo>
                        <a:pt x="38" y="285"/>
                      </a:lnTo>
                      <a:lnTo>
                        <a:pt x="48" y="260"/>
                      </a:lnTo>
                      <a:lnTo>
                        <a:pt x="68" y="248"/>
                      </a:lnTo>
                      <a:lnTo>
                        <a:pt x="86" y="241"/>
                      </a:lnTo>
                      <a:lnTo>
                        <a:pt x="108" y="236"/>
                      </a:lnTo>
                      <a:lnTo>
                        <a:pt x="143" y="229"/>
                      </a:lnTo>
                      <a:lnTo>
                        <a:pt x="177" y="228"/>
                      </a:lnTo>
                      <a:lnTo>
                        <a:pt x="197" y="228"/>
                      </a:lnTo>
                      <a:lnTo>
                        <a:pt x="228" y="230"/>
                      </a:lnTo>
                      <a:lnTo>
                        <a:pt x="264" y="237"/>
                      </a:lnTo>
                      <a:lnTo>
                        <a:pt x="287" y="246"/>
                      </a:lnTo>
                      <a:lnTo>
                        <a:pt x="302" y="255"/>
                      </a:lnTo>
                      <a:lnTo>
                        <a:pt x="318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" name="Freeform 25"/>
                <p:cNvSpPr>
                  <a:spLocks/>
                </p:cNvSpPr>
                <p:nvPr/>
              </p:nvSpPr>
              <p:spPr bwMode="auto">
                <a:xfrm>
                  <a:off x="5101" y="1353"/>
                  <a:ext cx="551" cy="335"/>
                </a:xfrm>
                <a:custGeom>
                  <a:avLst/>
                  <a:gdLst/>
                  <a:ahLst/>
                  <a:cxnLst>
                    <a:cxn ang="0">
                      <a:pos x="534" y="48"/>
                    </a:cxn>
                    <a:cxn ang="0">
                      <a:pos x="550" y="117"/>
                    </a:cxn>
                    <a:cxn ang="0">
                      <a:pos x="540" y="142"/>
                    </a:cxn>
                    <a:cxn ang="0">
                      <a:pos x="517" y="179"/>
                    </a:cxn>
                    <a:cxn ang="0">
                      <a:pos x="493" y="212"/>
                    </a:cxn>
                    <a:cxn ang="0">
                      <a:pos x="465" y="239"/>
                    </a:cxn>
                    <a:cxn ang="0">
                      <a:pos x="430" y="267"/>
                    </a:cxn>
                    <a:cxn ang="0">
                      <a:pos x="397" y="286"/>
                    </a:cxn>
                    <a:cxn ang="0">
                      <a:pos x="361" y="304"/>
                    </a:cxn>
                    <a:cxn ang="0">
                      <a:pos x="315" y="320"/>
                    </a:cxn>
                    <a:cxn ang="0">
                      <a:pos x="280" y="328"/>
                    </a:cxn>
                    <a:cxn ang="0">
                      <a:pos x="238" y="334"/>
                    </a:cxn>
                    <a:cxn ang="0">
                      <a:pos x="199" y="334"/>
                    </a:cxn>
                    <a:cxn ang="0">
                      <a:pos x="157" y="329"/>
                    </a:cxn>
                    <a:cxn ang="0">
                      <a:pos x="114" y="317"/>
                    </a:cxn>
                    <a:cxn ang="0">
                      <a:pos x="75" y="298"/>
                    </a:cxn>
                    <a:cxn ang="0">
                      <a:pos x="52" y="282"/>
                    </a:cxn>
                    <a:cxn ang="0">
                      <a:pos x="24" y="258"/>
                    </a:cxn>
                    <a:cxn ang="0">
                      <a:pos x="9" y="238"/>
                    </a:cxn>
                    <a:cxn ang="0">
                      <a:pos x="0" y="222"/>
                    </a:cxn>
                    <a:cxn ang="0">
                      <a:pos x="0" y="204"/>
                    </a:cxn>
                    <a:cxn ang="0">
                      <a:pos x="6" y="182"/>
                    </a:cxn>
                    <a:cxn ang="0">
                      <a:pos x="18" y="166"/>
                    </a:cxn>
                    <a:cxn ang="0">
                      <a:pos x="27" y="131"/>
                    </a:cxn>
                    <a:cxn ang="0">
                      <a:pos x="31" y="112"/>
                    </a:cxn>
                    <a:cxn ang="0">
                      <a:pos x="283" y="128"/>
                    </a:cxn>
                    <a:cxn ang="0">
                      <a:pos x="316" y="122"/>
                    </a:cxn>
                    <a:cxn ang="0">
                      <a:pos x="357" y="109"/>
                    </a:cxn>
                    <a:cxn ang="0">
                      <a:pos x="388" y="93"/>
                    </a:cxn>
                    <a:cxn ang="0">
                      <a:pos x="421" y="73"/>
                    </a:cxn>
                    <a:cxn ang="0">
                      <a:pos x="453" y="44"/>
                    </a:cxn>
                    <a:cxn ang="0">
                      <a:pos x="472" y="19"/>
                    </a:cxn>
                    <a:cxn ang="0">
                      <a:pos x="486" y="0"/>
                    </a:cxn>
                    <a:cxn ang="0">
                      <a:pos x="534" y="48"/>
                    </a:cxn>
                  </a:cxnLst>
                  <a:rect l="0" t="0" r="r" b="b"/>
                  <a:pathLst>
                    <a:path w="551" h="335">
                      <a:moveTo>
                        <a:pt x="534" y="48"/>
                      </a:moveTo>
                      <a:lnTo>
                        <a:pt x="550" y="117"/>
                      </a:lnTo>
                      <a:lnTo>
                        <a:pt x="540" y="142"/>
                      </a:lnTo>
                      <a:lnTo>
                        <a:pt x="517" y="179"/>
                      </a:lnTo>
                      <a:lnTo>
                        <a:pt x="493" y="212"/>
                      </a:lnTo>
                      <a:lnTo>
                        <a:pt x="465" y="239"/>
                      </a:lnTo>
                      <a:lnTo>
                        <a:pt x="430" y="267"/>
                      </a:lnTo>
                      <a:lnTo>
                        <a:pt x="397" y="286"/>
                      </a:lnTo>
                      <a:lnTo>
                        <a:pt x="361" y="304"/>
                      </a:lnTo>
                      <a:lnTo>
                        <a:pt x="315" y="320"/>
                      </a:lnTo>
                      <a:lnTo>
                        <a:pt x="280" y="328"/>
                      </a:lnTo>
                      <a:lnTo>
                        <a:pt x="238" y="334"/>
                      </a:lnTo>
                      <a:lnTo>
                        <a:pt x="199" y="334"/>
                      </a:lnTo>
                      <a:lnTo>
                        <a:pt x="157" y="329"/>
                      </a:lnTo>
                      <a:lnTo>
                        <a:pt x="114" y="317"/>
                      </a:lnTo>
                      <a:lnTo>
                        <a:pt x="75" y="298"/>
                      </a:lnTo>
                      <a:lnTo>
                        <a:pt x="52" y="282"/>
                      </a:lnTo>
                      <a:lnTo>
                        <a:pt x="24" y="258"/>
                      </a:lnTo>
                      <a:lnTo>
                        <a:pt x="9" y="238"/>
                      </a:lnTo>
                      <a:lnTo>
                        <a:pt x="0" y="222"/>
                      </a:lnTo>
                      <a:lnTo>
                        <a:pt x="0" y="204"/>
                      </a:lnTo>
                      <a:lnTo>
                        <a:pt x="6" y="182"/>
                      </a:lnTo>
                      <a:lnTo>
                        <a:pt x="18" y="166"/>
                      </a:lnTo>
                      <a:lnTo>
                        <a:pt x="27" y="131"/>
                      </a:lnTo>
                      <a:lnTo>
                        <a:pt x="31" y="112"/>
                      </a:lnTo>
                      <a:lnTo>
                        <a:pt x="283" y="128"/>
                      </a:lnTo>
                      <a:lnTo>
                        <a:pt x="316" y="122"/>
                      </a:lnTo>
                      <a:lnTo>
                        <a:pt x="357" y="109"/>
                      </a:lnTo>
                      <a:lnTo>
                        <a:pt x="388" y="93"/>
                      </a:lnTo>
                      <a:lnTo>
                        <a:pt x="421" y="73"/>
                      </a:lnTo>
                      <a:lnTo>
                        <a:pt x="453" y="44"/>
                      </a:lnTo>
                      <a:lnTo>
                        <a:pt x="472" y="19"/>
                      </a:lnTo>
                      <a:lnTo>
                        <a:pt x="486" y="0"/>
                      </a:lnTo>
                      <a:lnTo>
                        <a:pt x="534" y="4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2" name="Freeform 26"/>
                <p:cNvSpPr>
                  <a:spLocks/>
                </p:cNvSpPr>
                <p:nvPr/>
              </p:nvSpPr>
              <p:spPr bwMode="auto">
                <a:xfrm>
                  <a:off x="5197" y="935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4"/>
                    </a:cxn>
                    <a:cxn ang="0">
                      <a:pos x="28" y="291"/>
                    </a:cxn>
                    <a:cxn ang="0">
                      <a:pos x="63" y="293"/>
                    </a:cxn>
                    <a:cxn ang="0">
                      <a:pos x="121" y="299"/>
                    </a:cxn>
                    <a:cxn ang="0">
                      <a:pos x="178" y="310"/>
                    </a:cxn>
                    <a:cxn ang="0">
                      <a:pos x="231" y="323"/>
                    </a:cxn>
                    <a:cxn ang="0">
                      <a:pos x="274" y="339"/>
                    </a:cxn>
                    <a:cxn ang="0">
                      <a:pos x="325" y="364"/>
                    </a:cxn>
                    <a:cxn ang="0">
                      <a:pos x="364" y="390"/>
                    </a:cxn>
                    <a:cxn ang="0">
                      <a:pos x="393" y="415"/>
                    </a:cxn>
                    <a:cxn ang="0">
                      <a:pos x="414" y="439"/>
                    </a:cxn>
                    <a:cxn ang="0">
                      <a:pos x="427" y="461"/>
                    </a:cxn>
                    <a:cxn ang="0">
                      <a:pos x="439" y="488"/>
                    </a:cxn>
                    <a:cxn ang="0">
                      <a:pos x="444" y="513"/>
                    </a:cxn>
                    <a:cxn ang="0">
                      <a:pos x="451" y="551"/>
                    </a:cxn>
                    <a:cxn ang="0">
                      <a:pos x="457" y="518"/>
                    </a:cxn>
                    <a:cxn ang="0">
                      <a:pos x="466" y="481"/>
                    </a:cxn>
                    <a:cxn ang="0">
                      <a:pos x="469" y="453"/>
                    </a:cxn>
                    <a:cxn ang="0">
                      <a:pos x="474" y="420"/>
                    </a:cxn>
                    <a:cxn ang="0">
                      <a:pos x="472" y="393"/>
                    </a:cxn>
                    <a:cxn ang="0">
                      <a:pos x="466" y="361"/>
                    </a:cxn>
                    <a:cxn ang="0">
                      <a:pos x="459" y="317"/>
                    </a:cxn>
                    <a:cxn ang="0">
                      <a:pos x="444" y="279"/>
                    </a:cxn>
                    <a:cxn ang="0">
                      <a:pos x="424" y="238"/>
                    </a:cxn>
                    <a:cxn ang="0">
                      <a:pos x="399" y="196"/>
                    </a:cxn>
                    <a:cxn ang="0">
                      <a:pos x="363" y="152"/>
                    </a:cxn>
                    <a:cxn ang="0">
                      <a:pos x="322" y="116"/>
                    </a:cxn>
                    <a:cxn ang="0">
                      <a:pos x="286" y="87"/>
                    </a:cxn>
                    <a:cxn ang="0">
                      <a:pos x="241" y="60"/>
                    </a:cxn>
                    <a:cxn ang="0">
                      <a:pos x="195" y="40"/>
                    </a:cxn>
                    <a:cxn ang="0">
                      <a:pos x="141" y="21"/>
                    </a:cxn>
                    <a:cxn ang="0">
                      <a:pos x="94" y="10"/>
                    </a:cxn>
                    <a:cxn ang="0">
                      <a:pos x="39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75" h="552">
                      <a:moveTo>
                        <a:pt x="0" y="0"/>
                      </a:moveTo>
                      <a:lnTo>
                        <a:pt x="0" y="294"/>
                      </a:lnTo>
                      <a:lnTo>
                        <a:pt x="28" y="291"/>
                      </a:lnTo>
                      <a:lnTo>
                        <a:pt x="63" y="293"/>
                      </a:lnTo>
                      <a:lnTo>
                        <a:pt x="121" y="299"/>
                      </a:lnTo>
                      <a:lnTo>
                        <a:pt x="178" y="310"/>
                      </a:lnTo>
                      <a:lnTo>
                        <a:pt x="231" y="323"/>
                      </a:lnTo>
                      <a:lnTo>
                        <a:pt x="274" y="339"/>
                      </a:lnTo>
                      <a:lnTo>
                        <a:pt x="325" y="364"/>
                      </a:lnTo>
                      <a:lnTo>
                        <a:pt x="364" y="390"/>
                      </a:lnTo>
                      <a:lnTo>
                        <a:pt x="393" y="415"/>
                      </a:lnTo>
                      <a:lnTo>
                        <a:pt x="414" y="439"/>
                      </a:lnTo>
                      <a:lnTo>
                        <a:pt x="427" y="461"/>
                      </a:lnTo>
                      <a:lnTo>
                        <a:pt x="439" y="488"/>
                      </a:lnTo>
                      <a:lnTo>
                        <a:pt x="444" y="513"/>
                      </a:lnTo>
                      <a:lnTo>
                        <a:pt x="451" y="551"/>
                      </a:lnTo>
                      <a:lnTo>
                        <a:pt x="457" y="518"/>
                      </a:lnTo>
                      <a:lnTo>
                        <a:pt x="466" y="481"/>
                      </a:lnTo>
                      <a:lnTo>
                        <a:pt x="469" y="453"/>
                      </a:lnTo>
                      <a:lnTo>
                        <a:pt x="474" y="420"/>
                      </a:lnTo>
                      <a:lnTo>
                        <a:pt x="472" y="393"/>
                      </a:lnTo>
                      <a:lnTo>
                        <a:pt x="466" y="361"/>
                      </a:lnTo>
                      <a:lnTo>
                        <a:pt x="459" y="317"/>
                      </a:lnTo>
                      <a:lnTo>
                        <a:pt x="444" y="279"/>
                      </a:lnTo>
                      <a:lnTo>
                        <a:pt x="424" y="238"/>
                      </a:lnTo>
                      <a:lnTo>
                        <a:pt x="399" y="196"/>
                      </a:lnTo>
                      <a:lnTo>
                        <a:pt x="363" y="152"/>
                      </a:lnTo>
                      <a:lnTo>
                        <a:pt x="322" y="116"/>
                      </a:lnTo>
                      <a:lnTo>
                        <a:pt x="286" y="87"/>
                      </a:lnTo>
                      <a:lnTo>
                        <a:pt x="241" y="60"/>
                      </a:lnTo>
                      <a:lnTo>
                        <a:pt x="195" y="40"/>
                      </a:lnTo>
                      <a:lnTo>
                        <a:pt x="141" y="21"/>
                      </a:lnTo>
                      <a:lnTo>
                        <a:pt x="94" y="10"/>
                      </a:lnTo>
                      <a:lnTo>
                        <a:pt x="39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3" name="Freeform 27"/>
                <p:cNvSpPr>
                  <a:spLocks/>
                </p:cNvSpPr>
                <p:nvPr/>
              </p:nvSpPr>
              <p:spPr bwMode="auto">
                <a:xfrm>
                  <a:off x="5228" y="1503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Freeform 28"/>
                <p:cNvSpPr>
                  <a:spLocks/>
                </p:cNvSpPr>
                <p:nvPr/>
              </p:nvSpPr>
              <p:spPr bwMode="auto">
                <a:xfrm>
                  <a:off x="5224" y="1515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" name="Freeform 29"/>
                <p:cNvSpPr>
                  <a:spLocks/>
                </p:cNvSpPr>
                <p:nvPr/>
              </p:nvSpPr>
              <p:spPr bwMode="auto">
                <a:xfrm>
                  <a:off x="5101" y="1295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1" y="275"/>
                    </a:cxn>
                    <a:cxn ang="0">
                      <a:pos x="3" y="254"/>
                    </a:cxn>
                    <a:cxn ang="0">
                      <a:pos x="12" y="235"/>
                    </a:cxn>
                    <a:cxn ang="0">
                      <a:pos x="19" y="219"/>
                    </a:cxn>
                    <a:cxn ang="0">
                      <a:pos x="24" y="194"/>
                    </a:cxn>
                    <a:cxn ang="0">
                      <a:pos x="30" y="161"/>
                    </a:cxn>
                    <a:cxn ang="0">
                      <a:pos x="34" y="126"/>
                    </a:cxn>
                    <a:cxn ang="0">
                      <a:pos x="37" y="94"/>
                    </a:cxn>
                    <a:cxn ang="0">
                      <a:pos x="39" y="67"/>
                    </a:cxn>
                    <a:cxn ang="0">
                      <a:pos x="40" y="43"/>
                    </a:cxn>
                    <a:cxn ang="0">
                      <a:pos x="48" y="29"/>
                    </a:cxn>
                    <a:cxn ang="0">
                      <a:pos x="63" y="16"/>
                    </a:cxn>
                    <a:cxn ang="0">
                      <a:pos x="78" y="9"/>
                    </a:cxn>
                    <a:cxn ang="0">
                      <a:pos x="102" y="2"/>
                    </a:cxn>
                    <a:cxn ang="0">
                      <a:pos x="129" y="0"/>
                    </a:cxn>
                    <a:cxn ang="0">
                      <a:pos x="171" y="0"/>
                    </a:cxn>
                    <a:cxn ang="0">
                      <a:pos x="208" y="2"/>
                    </a:cxn>
                    <a:cxn ang="0">
                      <a:pos x="244" y="9"/>
                    </a:cxn>
                    <a:cxn ang="0">
                      <a:pos x="277" y="21"/>
                    </a:cxn>
                    <a:cxn ang="0">
                      <a:pos x="298" y="35"/>
                    </a:cxn>
                    <a:cxn ang="0">
                      <a:pos x="310" y="47"/>
                    </a:cxn>
                    <a:cxn ang="0">
                      <a:pos x="318" y="61"/>
                    </a:cxn>
                    <a:cxn ang="0">
                      <a:pos x="316" y="75"/>
                    </a:cxn>
                    <a:cxn ang="0">
                      <a:pos x="313" y="89"/>
                    </a:cxn>
                    <a:cxn ang="0">
                      <a:pos x="303" y="104"/>
                    </a:cxn>
                    <a:cxn ang="0">
                      <a:pos x="295" y="123"/>
                    </a:cxn>
                    <a:cxn ang="0">
                      <a:pos x="291" y="149"/>
                    </a:cxn>
                    <a:cxn ang="0">
                      <a:pos x="288" y="176"/>
                    </a:cxn>
                    <a:cxn ang="0">
                      <a:pos x="283" y="200"/>
                    </a:cxn>
                    <a:cxn ang="0">
                      <a:pos x="282" y="235"/>
                    </a:cxn>
                    <a:cxn ang="0">
                      <a:pos x="280" y="265"/>
                    </a:cxn>
                    <a:cxn ang="0">
                      <a:pos x="280" y="285"/>
                    </a:cxn>
                    <a:cxn ang="0">
                      <a:pos x="270" y="260"/>
                    </a:cxn>
                    <a:cxn ang="0">
                      <a:pos x="250" y="248"/>
                    </a:cxn>
                    <a:cxn ang="0">
                      <a:pos x="232" y="241"/>
                    </a:cxn>
                    <a:cxn ang="0">
                      <a:pos x="210" y="236"/>
                    </a:cxn>
                    <a:cxn ang="0">
                      <a:pos x="175" y="229"/>
                    </a:cxn>
                    <a:cxn ang="0">
                      <a:pos x="141" y="228"/>
                    </a:cxn>
                    <a:cxn ang="0">
                      <a:pos x="121" y="228"/>
                    </a:cxn>
                    <a:cxn ang="0">
                      <a:pos x="90" y="230"/>
                    </a:cxn>
                    <a:cxn ang="0">
                      <a:pos x="54" y="237"/>
                    </a:cxn>
                    <a:cxn ang="0">
                      <a:pos x="31" y="246"/>
                    </a:cxn>
                    <a:cxn ang="0">
                      <a:pos x="16" y="255"/>
                    </a:cxn>
                    <a:cxn ang="0">
                      <a:pos x="0" y="268"/>
                    </a:cxn>
                  </a:cxnLst>
                  <a:rect l="0" t="0" r="r" b="b"/>
                  <a:pathLst>
                    <a:path w="319" h="286">
                      <a:moveTo>
                        <a:pt x="1" y="275"/>
                      </a:moveTo>
                      <a:lnTo>
                        <a:pt x="3" y="254"/>
                      </a:lnTo>
                      <a:lnTo>
                        <a:pt x="12" y="235"/>
                      </a:lnTo>
                      <a:lnTo>
                        <a:pt x="19" y="219"/>
                      </a:lnTo>
                      <a:lnTo>
                        <a:pt x="24" y="194"/>
                      </a:lnTo>
                      <a:lnTo>
                        <a:pt x="30" y="161"/>
                      </a:lnTo>
                      <a:lnTo>
                        <a:pt x="34" y="126"/>
                      </a:lnTo>
                      <a:lnTo>
                        <a:pt x="37" y="94"/>
                      </a:lnTo>
                      <a:lnTo>
                        <a:pt x="39" y="67"/>
                      </a:lnTo>
                      <a:lnTo>
                        <a:pt x="40" y="43"/>
                      </a:lnTo>
                      <a:lnTo>
                        <a:pt x="48" y="29"/>
                      </a:lnTo>
                      <a:lnTo>
                        <a:pt x="63" y="16"/>
                      </a:lnTo>
                      <a:lnTo>
                        <a:pt x="78" y="9"/>
                      </a:lnTo>
                      <a:lnTo>
                        <a:pt x="102" y="2"/>
                      </a:lnTo>
                      <a:lnTo>
                        <a:pt x="129" y="0"/>
                      </a:lnTo>
                      <a:lnTo>
                        <a:pt x="171" y="0"/>
                      </a:lnTo>
                      <a:lnTo>
                        <a:pt x="208" y="2"/>
                      </a:lnTo>
                      <a:lnTo>
                        <a:pt x="244" y="9"/>
                      </a:lnTo>
                      <a:lnTo>
                        <a:pt x="277" y="21"/>
                      </a:lnTo>
                      <a:lnTo>
                        <a:pt x="298" y="35"/>
                      </a:lnTo>
                      <a:lnTo>
                        <a:pt x="310" y="47"/>
                      </a:lnTo>
                      <a:lnTo>
                        <a:pt x="318" y="61"/>
                      </a:lnTo>
                      <a:lnTo>
                        <a:pt x="316" y="75"/>
                      </a:lnTo>
                      <a:lnTo>
                        <a:pt x="313" y="89"/>
                      </a:lnTo>
                      <a:lnTo>
                        <a:pt x="303" y="104"/>
                      </a:lnTo>
                      <a:lnTo>
                        <a:pt x="295" y="123"/>
                      </a:lnTo>
                      <a:lnTo>
                        <a:pt x="291" y="149"/>
                      </a:lnTo>
                      <a:lnTo>
                        <a:pt x="288" y="176"/>
                      </a:lnTo>
                      <a:lnTo>
                        <a:pt x="283" y="200"/>
                      </a:lnTo>
                      <a:lnTo>
                        <a:pt x="282" y="235"/>
                      </a:lnTo>
                      <a:lnTo>
                        <a:pt x="280" y="265"/>
                      </a:lnTo>
                      <a:lnTo>
                        <a:pt x="280" y="285"/>
                      </a:lnTo>
                      <a:lnTo>
                        <a:pt x="270" y="260"/>
                      </a:lnTo>
                      <a:lnTo>
                        <a:pt x="250" y="248"/>
                      </a:lnTo>
                      <a:lnTo>
                        <a:pt x="232" y="241"/>
                      </a:lnTo>
                      <a:lnTo>
                        <a:pt x="210" y="236"/>
                      </a:lnTo>
                      <a:lnTo>
                        <a:pt x="175" y="229"/>
                      </a:lnTo>
                      <a:lnTo>
                        <a:pt x="141" y="228"/>
                      </a:lnTo>
                      <a:lnTo>
                        <a:pt x="121" y="228"/>
                      </a:lnTo>
                      <a:lnTo>
                        <a:pt x="90" y="230"/>
                      </a:lnTo>
                      <a:lnTo>
                        <a:pt x="54" y="237"/>
                      </a:lnTo>
                      <a:lnTo>
                        <a:pt x="31" y="246"/>
                      </a:lnTo>
                      <a:lnTo>
                        <a:pt x="16" y="255"/>
                      </a:lnTo>
                      <a:lnTo>
                        <a:pt x="0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" name="Freeform 30"/>
                <p:cNvSpPr>
                  <a:spLocks/>
                </p:cNvSpPr>
                <p:nvPr/>
              </p:nvSpPr>
              <p:spPr bwMode="auto">
                <a:xfrm>
                  <a:off x="4371" y="935"/>
                  <a:ext cx="832" cy="42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56"/>
                    </a:cxn>
                    <a:cxn ang="0">
                      <a:pos x="84" y="374"/>
                    </a:cxn>
                    <a:cxn ang="0">
                      <a:pos x="153" y="393"/>
                    </a:cxn>
                    <a:cxn ang="0">
                      <a:pos x="210" y="404"/>
                    </a:cxn>
                    <a:cxn ang="0">
                      <a:pos x="258" y="410"/>
                    </a:cxn>
                    <a:cxn ang="0">
                      <a:pos x="312" y="416"/>
                    </a:cxn>
                    <a:cxn ang="0">
                      <a:pos x="402" y="419"/>
                    </a:cxn>
                    <a:cxn ang="0">
                      <a:pos x="485" y="412"/>
                    </a:cxn>
                    <a:cxn ang="0">
                      <a:pos x="570" y="399"/>
                    </a:cxn>
                    <a:cxn ang="0">
                      <a:pos x="652" y="377"/>
                    </a:cxn>
                    <a:cxn ang="0">
                      <a:pos x="724" y="347"/>
                    </a:cxn>
                    <a:cxn ang="0">
                      <a:pos x="784" y="306"/>
                    </a:cxn>
                    <a:cxn ang="0">
                      <a:pos x="829" y="291"/>
                    </a:cxn>
                    <a:cxn ang="0">
                      <a:pos x="831" y="2"/>
                    </a:cxn>
                    <a:cxn ang="0">
                      <a:pos x="786" y="9"/>
                    </a:cxn>
                    <a:cxn ang="0">
                      <a:pos x="726" y="29"/>
                    </a:cxn>
                    <a:cxn ang="0">
                      <a:pos x="654" y="55"/>
                    </a:cxn>
                    <a:cxn ang="0">
                      <a:pos x="585" y="70"/>
                    </a:cxn>
                    <a:cxn ang="0">
                      <a:pos x="515" y="78"/>
                    </a:cxn>
                    <a:cxn ang="0">
                      <a:pos x="468" y="82"/>
                    </a:cxn>
                    <a:cxn ang="0">
                      <a:pos x="428" y="84"/>
                    </a:cxn>
                    <a:cxn ang="0">
                      <a:pos x="358" y="84"/>
                    </a:cxn>
                    <a:cxn ang="0">
                      <a:pos x="314" y="81"/>
                    </a:cxn>
                    <a:cxn ang="0">
                      <a:pos x="274" y="76"/>
                    </a:cxn>
                    <a:cxn ang="0">
                      <a:pos x="229" y="73"/>
                    </a:cxn>
                    <a:cxn ang="0">
                      <a:pos x="190" y="66"/>
                    </a:cxn>
                    <a:cxn ang="0">
                      <a:pos x="140" y="57"/>
                    </a:cxn>
                    <a:cxn ang="0">
                      <a:pos x="96" y="44"/>
                    </a:cxn>
                    <a:cxn ang="0">
                      <a:pos x="49" y="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32" h="420">
                      <a:moveTo>
                        <a:pt x="0" y="0"/>
                      </a:moveTo>
                      <a:lnTo>
                        <a:pt x="0" y="356"/>
                      </a:lnTo>
                      <a:lnTo>
                        <a:pt x="84" y="374"/>
                      </a:lnTo>
                      <a:lnTo>
                        <a:pt x="153" y="393"/>
                      </a:lnTo>
                      <a:lnTo>
                        <a:pt x="210" y="404"/>
                      </a:lnTo>
                      <a:lnTo>
                        <a:pt x="258" y="410"/>
                      </a:lnTo>
                      <a:lnTo>
                        <a:pt x="312" y="416"/>
                      </a:lnTo>
                      <a:lnTo>
                        <a:pt x="402" y="419"/>
                      </a:lnTo>
                      <a:lnTo>
                        <a:pt x="485" y="412"/>
                      </a:lnTo>
                      <a:lnTo>
                        <a:pt x="570" y="399"/>
                      </a:lnTo>
                      <a:lnTo>
                        <a:pt x="652" y="377"/>
                      </a:lnTo>
                      <a:lnTo>
                        <a:pt x="724" y="347"/>
                      </a:lnTo>
                      <a:lnTo>
                        <a:pt x="784" y="306"/>
                      </a:lnTo>
                      <a:lnTo>
                        <a:pt x="829" y="291"/>
                      </a:lnTo>
                      <a:lnTo>
                        <a:pt x="831" y="2"/>
                      </a:lnTo>
                      <a:lnTo>
                        <a:pt x="786" y="9"/>
                      </a:lnTo>
                      <a:lnTo>
                        <a:pt x="726" y="29"/>
                      </a:lnTo>
                      <a:lnTo>
                        <a:pt x="654" y="55"/>
                      </a:lnTo>
                      <a:lnTo>
                        <a:pt x="585" y="70"/>
                      </a:lnTo>
                      <a:lnTo>
                        <a:pt x="515" y="78"/>
                      </a:lnTo>
                      <a:lnTo>
                        <a:pt x="468" y="82"/>
                      </a:lnTo>
                      <a:lnTo>
                        <a:pt x="428" y="84"/>
                      </a:lnTo>
                      <a:lnTo>
                        <a:pt x="358" y="84"/>
                      </a:lnTo>
                      <a:lnTo>
                        <a:pt x="314" y="81"/>
                      </a:lnTo>
                      <a:lnTo>
                        <a:pt x="274" y="76"/>
                      </a:lnTo>
                      <a:lnTo>
                        <a:pt x="229" y="73"/>
                      </a:lnTo>
                      <a:lnTo>
                        <a:pt x="190" y="66"/>
                      </a:lnTo>
                      <a:lnTo>
                        <a:pt x="140" y="57"/>
                      </a:lnTo>
                      <a:lnTo>
                        <a:pt x="96" y="44"/>
                      </a:lnTo>
                      <a:lnTo>
                        <a:pt x="49" y="2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1" name="Freeform 31"/>
              <p:cNvSpPr>
                <a:spLocks/>
              </p:cNvSpPr>
              <p:nvPr/>
            </p:nvSpPr>
            <p:spPr bwMode="auto">
              <a:xfrm>
                <a:off x="5217" y="1590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32"/>
              <p:cNvSpPr>
                <a:spLocks/>
              </p:cNvSpPr>
              <p:nvPr/>
            </p:nvSpPr>
            <p:spPr bwMode="auto">
              <a:xfrm>
                <a:off x="5213" y="1603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33"/>
              <p:cNvSpPr>
                <a:spLocks/>
              </p:cNvSpPr>
              <p:nvPr/>
            </p:nvSpPr>
            <p:spPr bwMode="auto">
              <a:xfrm>
                <a:off x="423" y="1581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34"/>
              <p:cNvSpPr>
                <a:spLocks/>
              </p:cNvSpPr>
              <p:nvPr/>
            </p:nvSpPr>
            <p:spPr bwMode="auto">
              <a:xfrm>
                <a:off x="495" y="1595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Line 35"/>
              <p:cNvSpPr>
                <a:spLocks noChangeShapeType="1"/>
              </p:cNvSpPr>
              <p:nvPr/>
            </p:nvSpPr>
            <p:spPr bwMode="auto">
              <a:xfrm flipV="1">
                <a:off x="1968" y="1166"/>
                <a:ext cx="192" cy="87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36"/>
              <p:cNvSpPr>
                <a:spLocks/>
              </p:cNvSpPr>
              <p:nvPr/>
            </p:nvSpPr>
            <p:spPr bwMode="auto">
              <a:xfrm>
                <a:off x="1356" y="879"/>
                <a:ext cx="2967" cy="457"/>
              </a:xfrm>
              <a:custGeom>
                <a:avLst/>
                <a:gdLst/>
                <a:ahLst/>
                <a:cxnLst>
                  <a:cxn ang="0">
                    <a:pos x="0" y="122"/>
                  </a:cxn>
                  <a:cxn ang="0">
                    <a:pos x="207" y="78"/>
                  </a:cxn>
                  <a:cxn ang="0">
                    <a:pos x="442" y="48"/>
                  </a:cxn>
                  <a:cxn ang="0">
                    <a:pos x="640" y="32"/>
                  </a:cxn>
                  <a:cxn ang="0">
                    <a:pos x="897" y="16"/>
                  </a:cxn>
                  <a:cxn ang="0">
                    <a:pos x="1215" y="2"/>
                  </a:cxn>
                  <a:cxn ang="0">
                    <a:pos x="1392" y="0"/>
                  </a:cxn>
                  <a:cxn ang="0">
                    <a:pos x="1710" y="0"/>
                  </a:cxn>
                  <a:cxn ang="0">
                    <a:pos x="1997" y="10"/>
                  </a:cxn>
                  <a:cxn ang="0">
                    <a:pos x="2258" y="21"/>
                  </a:cxn>
                  <a:cxn ang="0">
                    <a:pos x="2493" y="38"/>
                  </a:cxn>
                  <a:cxn ang="0">
                    <a:pos x="2674" y="54"/>
                  </a:cxn>
                  <a:cxn ang="0">
                    <a:pos x="2828" y="73"/>
                  </a:cxn>
                  <a:cxn ang="0">
                    <a:pos x="2966" y="92"/>
                  </a:cxn>
                  <a:cxn ang="0">
                    <a:pos x="2966" y="456"/>
                  </a:cxn>
                  <a:cxn ang="0">
                    <a:pos x="2833" y="434"/>
                  </a:cxn>
                  <a:cxn ang="0">
                    <a:pos x="2563" y="399"/>
                  </a:cxn>
                  <a:cxn ang="0">
                    <a:pos x="2382" y="382"/>
                  </a:cxn>
                  <a:cxn ang="0">
                    <a:pos x="2134" y="366"/>
                  </a:cxn>
                  <a:cxn ang="0">
                    <a:pos x="1944" y="358"/>
                  </a:cxn>
                  <a:cxn ang="0">
                    <a:pos x="1746" y="350"/>
                  </a:cxn>
                  <a:cxn ang="0">
                    <a:pos x="1529" y="350"/>
                  </a:cxn>
                  <a:cxn ang="0">
                    <a:pos x="1295" y="350"/>
                  </a:cxn>
                  <a:cxn ang="0">
                    <a:pos x="1047" y="355"/>
                  </a:cxn>
                  <a:cxn ang="0">
                    <a:pos x="853" y="363"/>
                  </a:cxn>
                  <a:cxn ang="0">
                    <a:pos x="654" y="374"/>
                  </a:cxn>
                  <a:cxn ang="0">
                    <a:pos x="468" y="388"/>
                  </a:cxn>
                  <a:cxn ang="0">
                    <a:pos x="296" y="404"/>
                  </a:cxn>
                  <a:cxn ang="0">
                    <a:pos x="150" y="423"/>
                  </a:cxn>
                  <a:cxn ang="0">
                    <a:pos x="13" y="445"/>
                  </a:cxn>
                  <a:cxn ang="0">
                    <a:pos x="0" y="122"/>
                  </a:cxn>
                </a:cxnLst>
                <a:rect l="0" t="0" r="r" b="b"/>
                <a:pathLst>
                  <a:path w="2967" h="457">
                    <a:moveTo>
                      <a:pt x="0" y="122"/>
                    </a:moveTo>
                    <a:lnTo>
                      <a:pt x="207" y="78"/>
                    </a:lnTo>
                    <a:lnTo>
                      <a:pt x="442" y="48"/>
                    </a:lnTo>
                    <a:lnTo>
                      <a:pt x="640" y="32"/>
                    </a:lnTo>
                    <a:lnTo>
                      <a:pt x="897" y="16"/>
                    </a:lnTo>
                    <a:lnTo>
                      <a:pt x="1215" y="2"/>
                    </a:lnTo>
                    <a:lnTo>
                      <a:pt x="1392" y="0"/>
                    </a:lnTo>
                    <a:lnTo>
                      <a:pt x="1710" y="0"/>
                    </a:lnTo>
                    <a:lnTo>
                      <a:pt x="1997" y="10"/>
                    </a:lnTo>
                    <a:lnTo>
                      <a:pt x="2258" y="21"/>
                    </a:lnTo>
                    <a:lnTo>
                      <a:pt x="2493" y="38"/>
                    </a:lnTo>
                    <a:lnTo>
                      <a:pt x="2674" y="54"/>
                    </a:lnTo>
                    <a:lnTo>
                      <a:pt x="2828" y="73"/>
                    </a:lnTo>
                    <a:lnTo>
                      <a:pt x="2966" y="92"/>
                    </a:lnTo>
                    <a:lnTo>
                      <a:pt x="2966" y="456"/>
                    </a:lnTo>
                    <a:lnTo>
                      <a:pt x="2833" y="434"/>
                    </a:lnTo>
                    <a:lnTo>
                      <a:pt x="2563" y="399"/>
                    </a:lnTo>
                    <a:lnTo>
                      <a:pt x="2382" y="382"/>
                    </a:lnTo>
                    <a:lnTo>
                      <a:pt x="2134" y="366"/>
                    </a:lnTo>
                    <a:lnTo>
                      <a:pt x="1944" y="358"/>
                    </a:lnTo>
                    <a:lnTo>
                      <a:pt x="1746" y="350"/>
                    </a:lnTo>
                    <a:lnTo>
                      <a:pt x="1529" y="350"/>
                    </a:lnTo>
                    <a:lnTo>
                      <a:pt x="1295" y="350"/>
                    </a:lnTo>
                    <a:lnTo>
                      <a:pt x="1047" y="355"/>
                    </a:lnTo>
                    <a:lnTo>
                      <a:pt x="853" y="363"/>
                    </a:lnTo>
                    <a:lnTo>
                      <a:pt x="654" y="374"/>
                    </a:lnTo>
                    <a:lnTo>
                      <a:pt x="468" y="388"/>
                    </a:lnTo>
                    <a:lnTo>
                      <a:pt x="296" y="404"/>
                    </a:lnTo>
                    <a:lnTo>
                      <a:pt x="150" y="423"/>
                    </a:lnTo>
                    <a:lnTo>
                      <a:pt x="13" y="445"/>
                    </a:lnTo>
                    <a:lnTo>
                      <a:pt x="0" y="122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37"/>
              <p:cNvSpPr>
                <a:spLocks/>
              </p:cNvSpPr>
              <p:nvPr/>
            </p:nvSpPr>
            <p:spPr bwMode="auto">
              <a:xfrm>
                <a:off x="555" y="975"/>
                <a:ext cx="823" cy="431"/>
              </a:xfrm>
              <a:custGeom>
                <a:avLst/>
                <a:gdLst/>
                <a:ahLst/>
                <a:cxnLst>
                  <a:cxn ang="0">
                    <a:pos x="815" y="27"/>
                  </a:cxn>
                  <a:cxn ang="0">
                    <a:pos x="822" y="350"/>
                  </a:cxn>
                  <a:cxn ang="0">
                    <a:pos x="746" y="382"/>
                  </a:cxn>
                  <a:cxn ang="0">
                    <a:pos x="676" y="404"/>
                  </a:cxn>
                  <a:cxn ang="0">
                    <a:pos x="619" y="415"/>
                  </a:cxn>
                  <a:cxn ang="0">
                    <a:pos x="571" y="421"/>
                  </a:cxn>
                  <a:cxn ang="0">
                    <a:pos x="517" y="427"/>
                  </a:cxn>
                  <a:cxn ang="0">
                    <a:pos x="427" y="430"/>
                  </a:cxn>
                  <a:cxn ang="0">
                    <a:pos x="344" y="423"/>
                  </a:cxn>
                  <a:cxn ang="0">
                    <a:pos x="259" y="410"/>
                  </a:cxn>
                  <a:cxn ang="0">
                    <a:pos x="177" y="388"/>
                  </a:cxn>
                  <a:cxn ang="0">
                    <a:pos x="105" y="358"/>
                  </a:cxn>
                  <a:cxn ang="0">
                    <a:pos x="41" y="325"/>
                  </a:cxn>
                  <a:cxn ang="0">
                    <a:pos x="0" y="294"/>
                  </a:cxn>
                  <a:cxn ang="0">
                    <a:pos x="0" y="0"/>
                  </a:cxn>
                  <a:cxn ang="0">
                    <a:pos x="46" y="25"/>
                  </a:cxn>
                  <a:cxn ang="0">
                    <a:pos x="105" y="47"/>
                  </a:cxn>
                  <a:cxn ang="0">
                    <a:pos x="175" y="66"/>
                  </a:cxn>
                  <a:cxn ang="0">
                    <a:pos x="244" y="81"/>
                  </a:cxn>
                  <a:cxn ang="0">
                    <a:pos x="314" y="89"/>
                  </a:cxn>
                  <a:cxn ang="0">
                    <a:pos x="361" y="93"/>
                  </a:cxn>
                  <a:cxn ang="0">
                    <a:pos x="401" y="95"/>
                  </a:cxn>
                  <a:cxn ang="0">
                    <a:pos x="471" y="95"/>
                  </a:cxn>
                  <a:cxn ang="0">
                    <a:pos x="515" y="92"/>
                  </a:cxn>
                  <a:cxn ang="0">
                    <a:pos x="555" y="87"/>
                  </a:cxn>
                  <a:cxn ang="0">
                    <a:pos x="600" y="84"/>
                  </a:cxn>
                  <a:cxn ang="0">
                    <a:pos x="640" y="76"/>
                  </a:cxn>
                  <a:cxn ang="0">
                    <a:pos x="689" y="67"/>
                  </a:cxn>
                  <a:cxn ang="0">
                    <a:pos x="733" y="55"/>
                  </a:cxn>
                  <a:cxn ang="0">
                    <a:pos x="777" y="41"/>
                  </a:cxn>
                  <a:cxn ang="0">
                    <a:pos x="815" y="27"/>
                  </a:cxn>
                </a:cxnLst>
                <a:rect l="0" t="0" r="r" b="b"/>
                <a:pathLst>
                  <a:path w="823" h="431">
                    <a:moveTo>
                      <a:pt x="815" y="27"/>
                    </a:moveTo>
                    <a:lnTo>
                      <a:pt x="822" y="350"/>
                    </a:lnTo>
                    <a:lnTo>
                      <a:pt x="746" y="382"/>
                    </a:lnTo>
                    <a:lnTo>
                      <a:pt x="676" y="404"/>
                    </a:lnTo>
                    <a:lnTo>
                      <a:pt x="619" y="415"/>
                    </a:lnTo>
                    <a:lnTo>
                      <a:pt x="571" y="421"/>
                    </a:lnTo>
                    <a:lnTo>
                      <a:pt x="517" y="427"/>
                    </a:lnTo>
                    <a:lnTo>
                      <a:pt x="427" y="430"/>
                    </a:lnTo>
                    <a:lnTo>
                      <a:pt x="344" y="423"/>
                    </a:lnTo>
                    <a:lnTo>
                      <a:pt x="259" y="410"/>
                    </a:lnTo>
                    <a:lnTo>
                      <a:pt x="177" y="388"/>
                    </a:lnTo>
                    <a:lnTo>
                      <a:pt x="105" y="358"/>
                    </a:lnTo>
                    <a:lnTo>
                      <a:pt x="41" y="325"/>
                    </a:lnTo>
                    <a:lnTo>
                      <a:pt x="0" y="294"/>
                    </a:lnTo>
                    <a:lnTo>
                      <a:pt x="0" y="0"/>
                    </a:lnTo>
                    <a:lnTo>
                      <a:pt x="46" y="25"/>
                    </a:lnTo>
                    <a:lnTo>
                      <a:pt x="105" y="47"/>
                    </a:lnTo>
                    <a:lnTo>
                      <a:pt x="175" y="66"/>
                    </a:lnTo>
                    <a:lnTo>
                      <a:pt x="244" y="81"/>
                    </a:lnTo>
                    <a:lnTo>
                      <a:pt x="314" y="89"/>
                    </a:lnTo>
                    <a:lnTo>
                      <a:pt x="361" y="93"/>
                    </a:lnTo>
                    <a:lnTo>
                      <a:pt x="401" y="95"/>
                    </a:lnTo>
                    <a:lnTo>
                      <a:pt x="471" y="95"/>
                    </a:lnTo>
                    <a:lnTo>
                      <a:pt x="515" y="92"/>
                    </a:lnTo>
                    <a:lnTo>
                      <a:pt x="555" y="87"/>
                    </a:lnTo>
                    <a:lnTo>
                      <a:pt x="600" y="84"/>
                    </a:lnTo>
                    <a:lnTo>
                      <a:pt x="640" y="76"/>
                    </a:lnTo>
                    <a:lnTo>
                      <a:pt x="689" y="67"/>
                    </a:lnTo>
                    <a:lnTo>
                      <a:pt x="733" y="55"/>
                    </a:lnTo>
                    <a:lnTo>
                      <a:pt x="777" y="41"/>
                    </a:lnTo>
                    <a:lnTo>
                      <a:pt x="815" y="2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Freeform 38"/>
              <p:cNvSpPr>
                <a:spLocks/>
              </p:cNvSpPr>
              <p:nvPr/>
            </p:nvSpPr>
            <p:spPr bwMode="auto">
              <a:xfrm>
                <a:off x="102" y="1389"/>
                <a:ext cx="551" cy="340"/>
              </a:xfrm>
              <a:custGeom>
                <a:avLst/>
                <a:gdLst/>
                <a:ahLst/>
                <a:cxnLst>
                  <a:cxn ang="0">
                    <a:pos x="16" y="53"/>
                  </a:cxn>
                  <a:cxn ang="0">
                    <a:pos x="0" y="122"/>
                  </a:cxn>
                  <a:cxn ang="0">
                    <a:pos x="10" y="146"/>
                  </a:cxn>
                  <a:cxn ang="0">
                    <a:pos x="33" y="184"/>
                  </a:cxn>
                  <a:cxn ang="0">
                    <a:pos x="57" y="217"/>
                  </a:cxn>
                  <a:cxn ang="0">
                    <a:pos x="85" y="244"/>
                  </a:cxn>
                  <a:cxn ang="0">
                    <a:pos x="120" y="271"/>
                  </a:cxn>
                  <a:cxn ang="0">
                    <a:pos x="153" y="290"/>
                  </a:cxn>
                  <a:cxn ang="0">
                    <a:pos x="189" y="309"/>
                  </a:cxn>
                  <a:cxn ang="0">
                    <a:pos x="235" y="325"/>
                  </a:cxn>
                  <a:cxn ang="0">
                    <a:pos x="270" y="333"/>
                  </a:cxn>
                  <a:cxn ang="0">
                    <a:pos x="312" y="339"/>
                  </a:cxn>
                  <a:cxn ang="0">
                    <a:pos x="351" y="339"/>
                  </a:cxn>
                  <a:cxn ang="0">
                    <a:pos x="393" y="334"/>
                  </a:cxn>
                  <a:cxn ang="0">
                    <a:pos x="436" y="322"/>
                  </a:cxn>
                  <a:cxn ang="0">
                    <a:pos x="475" y="303"/>
                  </a:cxn>
                  <a:cxn ang="0">
                    <a:pos x="498" y="287"/>
                  </a:cxn>
                  <a:cxn ang="0">
                    <a:pos x="526" y="263"/>
                  </a:cxn>
                  <a:cxn ang="0">
                    <a:pos x="541" y="243"/>
                  </a:cxn>
                  <a:cxn ang="0">
                    <a:pos x="550" y="227"/>
                  </a:cxn>
                  <a:cxn ang="0">
                    <a:pos x="550" y="209"/>
                  </a:cxn>
                  <a:cxn ang="0">
                    <a:pos x="544" y="187"/>
                  </a:cxn>
                  <a:cxn ang="0">
                    <a:pos x="532" y="171"/>
                  </a:cxn>
                  <a:cxn ang="0">
                    <a:pos x="523" y="135"/>
                  </a:cxn>
                  <a:cxn ang="0">
                    <a:pos x="519" y="116"/>
                  </a:cxn>
                  <a:cxn ang="0">
                    <a:pos x="267" y="133"/>
                  </a:cxn>
                  <a:cxn ang="0">
                    <a:pos x="234" y="126"/>
                  </a:cxn>
                  <a:cxn ang="0">
                    <a:pos x="193" y="114"/>
                  </a:cxn>
                  <a:cxn ang="0">
                    <a:pos x="162" y="97"/>
                  </a:cxn>
                  <a:cxn ang="0">
                    <a:pos x="129" y="77"/>
                  </a:cxn>
                  <a:cxn ang="0">
                    <a:pos x="97" y="48"/>
                  </a:cxn>
                  <a:cxn ang="0">
                    <a:pos x="78" y="24"/>
                  </a:cxn>
                  <a:cxn ang="0">
                    <a:pos x="60" y="0"/>
                  </a:cxn>
                  <a:cxn ang="0">
                    <a:pos x="16" y="53"/>
                  </a:cxn>
                </a:cxnLst>
                <a:rect l="0" t="0" r="r" b="b"/>
                <a:pathLst>
                  <a:path w="551" h="340">
                    <a:moveTo>
                      <a:pt x="16" y="53"/>
                    </a:moveTo>
                    <a:lnTo>
                      <a:pt x="0" y="122"/>
                    </a:lnTo>
                    <a:lnTo>
                      <a:pt x="10" y="146"/>
                    </a:lnTo>
                    <a:lnTo>
                      <a:pt x="33" y="184"/>
                    </a:lnTo>
                    <a:lnTo>
                      <a:pt x="57" y="217"/>
                    </a:lnTo>
                    <a:lnTo>
                      <a:pt x="85" y="244"/>
                    </a:lnTo>
                    <a:lnTo>
                      <a:pt x="120" y="271"/>
                    </a:lnTo>
                    <a:lnTo>
                      <a:pt x="153" y="290"/>
                    </a:lnTo>
                    <a:lnTo>
                      <a:pt x="189" y="309"/>
                    </a:lnTo>
                    <a:lnTo>
                      <a:pt x="235" y="325"/>
                    </a:lnTo>
                    <a:lnTo>
                      <a:pt x="270" y="333"/>
                    </a:lnTo>
                    <a:lnTo>
                      <a:pt x="312" y="339"/>
                    </a:lnTo>
                    <a:lnTo>
                      <a:pt x="351" y="339"/>
                    </a:lnTo>
                    <a:lnTo>
                      <a:pt x="393" y="334"/>
                    </a:lnTo>
                    <a:lnTo>
                      <a:pt x="436" y="322"/>
                    </a:lnTo>
                    <a:lnTo>
                      <a:pt x="475" y="303"/>
                    </a:lnTo>
                    <a:lnTo>
                      <a:pt x="498" y="287"/>
                    </a:lnTo>
                    <a:lnTo>
                      <a:pt x="526" y="263"/>
                    </a:lnTo>
                    <a:lnTo>
                      <a:pt x="541" y="243"/>
                    </a:lnTo>
                    <a:lnTo>
                      <a:pt x="550" y="227"/>
                    </a:lnTo>
                    <a:lnTo>
                      <a:pt x="550" y="209"/>
                    </a:lnTo>
                    <a:lnTo>
                      <a:pt x="544" y="187"/>
                    </a:lnTo>
                    <a:lnTo>
                      <a:pt x="532" y="171"/>
                    </a:lnTo>
                    <a:lnTo>
                      <a:pt x="523" y="135"/>
                    </a:lnTo>
                    <a:lnTo>
                      <a:pt x="519" y="116"/>
                    </a:lnTo>
                    <a:lnTo>
                      <a:pt x="267" y="133"/>
                    </a:lnTo>
                    <a:lnTo>
                      <a:pt x="234" y="126"/>
                    </a:lnTo>
                    <a:lnTo>
                      <a:pt x="193" y="114"/>
                    </a:lnTo>
                    <a:lnTo>
                      <a:pt x="162" y="97"/>
                    </a:lnTo>
                    <a:lnTo>
                      <a:pt x="129" y="77"/>
                    </a:lnTo>
                    <a:lnTo>
                      <a:pt x="97" y="48"/>
                    </a:lnTo>
                    <a:lnTo>
                      <a:pt x="78" y="24"/>
                    </a:lnTo>
                    <a:lnTo>
                      <a:pt x="60" y="0"/>
                    </a:lnTo>
                    <a:lnTo>
                      <a:pt x="16" y="53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39"/>
              <p:cNvSpPr>
                <a:spLocks/>
              </p:cNvSpPr>
              <p:nvPr/>
            </p:nvSpPr>
            <p:spPr bwMode="auto">
              <a:xfrm>
                <a:off x="82" y="976"/>
                <a:ext cx="475" cy="552"/>
              </a:xfrm>
              <a:custGeom>
                <a:avLst/>
                <a:gdLst/>
                <a:ahLst/>
                <a:cxnLst>
                  <a:cxn ang="0">
                    <a:pos x="474" y="0"/>
                  </a:cxn>
                  <a:cxn ang="0">
                    <a:pos x="474" y="294"/>
                  </a:cxn>
                  <a:cxn ang="0">
                    <a:pos x="446" y="291"/>
                  </a:cxn>
                  <a:cxn ang="0">
                    <a:pos x="411" y="293"/>
                  </a:cxn>
                  <a:cxn ang="0">
                    <a:pos x="353" y="299"/>
                  </a:cxn>
                  <a:cxn ang="0">
                    <a:pos x="296" y="310"/>
                  </a:cxn>
                  <a:cxn ang="0">
                    <a:pos x="243" y="323"/>
                  </a:cxn>
                  <a:cxn ang="0">
                    <a:pos x="200" y="339"/>
                  </a:cxn>
                  <a:cxn ang="0">
                    <a:pos x="149" y="364"/>
                  </a:cxn>
                  <a:cxn ang="0">
                    <a:pos x="110" y="390"/>
                  </a:cxn>
                  <a:cxn ang="0">
                    <a:pos x="81" y="415"/>
                  </a:cxn>
                  <a:cxn ang="0">
                    <a:pos x="60" y="439"/>
                  </a:cxn>
                  <a:cxn ang="0">
                    <a:pos x="47" y="461"/>
                  </a:cxn>
                  <a:cxn ang="0">
                    <a:pos x="35" y="488"/>
                  </a:cxn>
                  <a:cxn ang="0">
                    <a:pos x="30" y="513"/>
                  </a:cxn>
                  <a:cxn ang="0">
                    <a:pos x="23" y="551"/>
                  </a:cxn>
                  <a:cxn ang="0">
                    <a:pos x="17" y="518"/>
                  </a:cxn>
                  <a:cxn ang="0">
                    <a:pos x="8" y="481"/>
                  </a:cxn>
                  <a:cxn ang="0">
                    <a:pos x="5" y="453"/>
                  </a:cxn>
                  <a:cxn ang="0">
                    <a:pos x="0" y="420"/>
                  </a:cxn>
                  <a:cxn ang="0">
                    <a:pos x="2" y="393"/>
                  </a:cxn>
                  <a:cxn ang="0">
                    <a:pos x="8" y="361"/>
                  </a:cxn>
                  <a:cxn ang="0">
                    <a:pos x="15" y="317"/>
                  </a:cxn>
                  <a:cxn ang="0">
                    <a:pos x="30" y="279"/>
                  </a:cxn>
                  <a:cxn ang="0">
                    <a:pos x="50" y="238"/>
                  </a:cxn>
                  <a:cxn ang="0">
                    <a:pos x="75" y="196"/>
                  </a:cxn>
                  <a:cxn ang="0">
                    <a:pos x="111" y="152"/>
                  </a:cxn>
                  <a:cxn ang="0">
                    <a:pos x="152" y="116"/>
                  </a:cxn>
                  <a:cxn ang="0">
                    <a:pos x="188" y="87"/>
                  </a:cxn>
                  <a:cxn ang="0">
                    <a:pos x="233" y="60"/>
                  </a:cxn>
                  <a:cxn ang="0">
                    <a:pos x="279" y="40"/>
                  </a:cxn>
                  <a:cxn ang="0">
                    <a:pos x="333" y="21"/>
                  </a:cxn>
                  <a:cxn ang="0">
                    <a:pos x="380" y="10"/>
                  </a:cxn>
                  <a:cxn ang="0">
                    <a:pos x="435" y="3"/>
                  </a:cxn>
                  <a:cxn ang="0">
                    <a:pos x="474" y="0"/>
                  </a:cxn>
                </a:cxnLst>
                <a:rect l="0" t="0" r="r" b="b"/>
                <a:pathLst>
                  <a:path w="475" h="552">
                    <a:moveTo>
                      <a:pt x="474" y="0"/>
                    </a:moveTo>
                    <a:lnTo>
                      <a:pt x="474" y="294"/>
                    </a:lnTo>
                    <a:lnTo>
                      <a:pt x="446" y="291"/>
                    </a:lnTo>
                    <a:lnTo>
                      <a:pt x="411" y="293"/>
                    </a:lnTo>
                    <a:lnTo>
                      <a:pt x="353" y="299"/>
                    </a:lnTo>
                    <a:lnTo>
                      <a:pt x="296" y="310"/>
                    </a:lnTo>
                    <a:lnTo>
                      <a:pt x="243" y="323"/>
                    </a:lnTo>
                    <a:lnTo>
                      <a:pt x="200" y="339"/>
                    </a:lnTo>
                    <a:lnTo>
                      <a:pt x="149" y="364"/>
                    </a:lnTo>
                    <a:lnTo>
                      <a:pt x="110" y="390"/>
                    </a:lnTo>
                    <a:lnTo>
                      <a:pt x="81" y="415"/>
                    </a:lnTo>
                    <a:lnTo>
                      <a:pt x="60" y="439"/>
                    </a:lnTo>
                    <a:lnTo>
                      <a:pt x="47" y="461"/>
                    </a:lnTo>
                    <a:lnTo>
                      <a:pt x="35" y="488"/>
                    </a:lnTo>
                    <a:lnTo>
                      <a:pt x="30" y="513"/>
                    </a:lnTo>
                    <a:lnTo>
                      <a:pt x="23" y="551"/>
                    </a:lnTo>
                    <a:lnTo>
                      <a:pt x="17" y="518"/>
                    </a:lnTo>
                    <a:lnTo>
                      <a:pt x="8" y="481"/>
                    </a:lnTo>
                    <a:lnTo>
                      <a:pt x="5" y="453"/>
                    </a:lnTo>
                    <a:lnTo>
                      <a:pt x="0" y="420"/>
                    </a:lnTo>
                    <a:lnTo>
                      <a:pt x="2" y="393"/>
                    </a:lnTo>
                    <a:lnTo>
                      <a:pt x="8" y="361"/>
                    </a:lnTo>
                    <a:lnTo>
                      <a:pt x="15" y="317"/>
                    </a:lnTo>
                    <a:lnTo>
                      <a:pt x="30" y="279"/>
                    </a:lnTo>
                    <a:lnTo>
                      <a:pt x="50" y="238"/>
                    </a:lnTo>
                    <a:lnTo>
                      <a:pt x="75" y="196"/>
                    </a:lnTo>
                    <a:lnTo>
                      <a:pt x="111" y="152"/>
                    </a:lnTo>
                    <a:lnTo>
                      <a:pt x="152" y="116"/>
                    </a:lnTo>
                    <a:lnTo>
                      <a:pt x="188" y="87"/>
                    </a:lnTo>
                    <a:lnTo>
                      <a:pt x="233" y="60"/>
                    </a:lnTo>
                    <a:lnTo>
                      <a:pt x="279" y="40"/>
                    </a:lnTo>
                    <a:lnTo>
                      <a:pt x="333" y="21"/>
                    </a:lnTo>
                    <a:lnTo>
                      <a:pt x="380" y="10"/>
                    </a:lnTo>
                    <a:lnTo>
                      <a:pt x="435" y="3"/>
                    </a:lnTo>
                    <a:lnTo>
                      <a:pt x="474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40"/>
              <p:cNvSpPr>
                <a:spLocks/>
              </p:cNvSpPr>
              <p:nvPr/>
            </p:nvSpPr>
            <p:spPr bwMode="auto">
              <a:xfrm>
                <a:off x="370" y="1543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41"/>
              <p:cNvSpPr>
                <a:spLocks/>
              </p:cNvSpPr>
              <p:nvPr/>
            </p:nvSpPr>
            <p:spPr bwMode="auto">
              <a:xfrm>
                <a:off x="442" y="1557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42"/>
              <p:cNvSpPr>
                <a:spLocks/>
              </p:cNvSpPr>
              <p:nvPr/>
            </p:nvSpPr>
            <p:spPr bwMode="auto">
              <a:xfrm>
                <a:off x="334" y="1336"/>
                <a:ext cx="319" cy="286"/>
              </a:xfrm>
              <a:custGeom>
                <a:avLst/>
                <a:gdLst/>
                <a:ahLst/>
                <a:cxnLst>
                  <a:cxn ang="0">
                    <a:pos x="317" y="275"/>
                  </a:cxn>
                  <a:cxn ang="0">
                    <a:pos x="315" y="254"/>
                  </a:cxn>
                  <a:cxn ang="0">
                    <a:pos x="306" y="235"/>
                  </a:cxn>
                  <a:cxn ang="0">
                    <a:pos x="299" y="219"/>
                  </a:cxn>
                  <a:cxn ang="0">
                    <a:pos x="294" y="194"/>
                  </a:cxn>
                  <a:cxn ang="0">
                    <a:pos x="288" y="161"/>
                  </a:cxn>
                  <a:cxn ang="0">
                    <a:pos x="284" y="126"/>
                  </a:cxn>
                  <a:cxn ang="0">
                    <a:pos x="281" y="94"/>
                  </a:cxn>
                  <a:cxn ang="0">
                    <a:pos x="279" y="67"/>
                  </a:cxn>
                  <a:cxn ang="0">
                    <a:pos x="278" y="43"/>
                  </a:cxn>
                  <a:cxn ang="0">
                    <a:pos x="270" y="29"/>
                  </a:cxn>
                  <a:cxn ang="0">
                    <a:pos x="255" y="16"/>
                  </a:cxn>
                  <a:cxn ang="0">
                    <a:pos x="240" y="9"/>
                  </a:cxn>
                  <a:cxn ang="0">
                    <a:pos x="216" y="2"/>
                  </a:cxn>
                  <a:cxn ang="0">
                    <a:pos x="189" y="0"/>
                  </a:cxn>
                  <a:cxn ang="0">
                    <a:pos x="147" y="0"/>
                  </a:cxn>
                  <a:cxn ang="0">
                    <a:pos x="110" y="2"/>
                  </a:cxn>
                  <a:cxn ang="0">
                    <a:pos x="74" y="9"/>
                  </a:cxn>
                  <a:cxn ang="0">
                    <a:pos x="41" y="21"/>
                  </a:cxn>
                  <a:cxn ang="0">
                    <a:pos x="20" y="35"/>
                  </a:cxn>
                  <a:cxn ang="0">
                    <a:pos x="8" y="47"/>
                  </a:cxn>
                  <a:cxn ang="0">
                    <a:pos x="0" y="61"/>
                  </a:cxn>
                  <a:cxn ang="0">
                    <a:pos x="2" y="75"/>
                  </a:cxn>
                  <a:cxn ang="0">
                    <a:pos x="5" y="89"/>
                  </a:cxn>
                  <a:cxn ang="0">
                    <a:pos x="15" y="104"/>
                  </a:cxn>
                  <a:cxn ang="0">
                    <a:pos x="23" y="123"/>
                  </a:cxn>
                  <a:cxn ang="0">
                    <a:pos x="27" y="149"/>
                  </a:cxn>
                  <a:cxn ang="0">
                    <a:pos x="30" y="176"/>
                  </a:cxn>
                  <a:cxn ang="0">
                    <a:pos x="35" y="200"/>
                  </a:cxn>
                  <a:cxn ang="0">
                    <a:pos x="36" y="235"/>
                  </a:cxn>
                  <a:cxn ang="0">
                    <a:pos x="38" y="265"/>
                  </a:cxn>
                  <a:cxn ang="0">
                    <a:pos x="38" y="285"/>
                  </a:cxn>
                  <a:cxn ang="0">
                    <a:pos x="48" y="260"/>
                  </a:cxn>
                  <a:cxn ang="0">
                    <a:pos x="68" y="248"/>
                  </a:cxn>
                  <a:cxn ang="0">
                    <a:pos x="86" y="241"/>
                  </a:cxn>
                  <a:cxn ang="0">
                    <a:pos x="108" y="236"/>
                  </a:cxn>
                  <a:cxn ang="0">
                    <a:pos x="143" y="229"/>
                  </a:cxn>
                  <a:cxn ang="0">
                    <a:pos x="177" y="228"/>
                  </a:cxn>
                  <a:cxn ang="0">
                    <a:pos x="197" y="228"/>
                  </a:cxn>
                  <a:cxn ang="0">
                    <a:pos x="228" y="230"/>
                  </a:cxn>
                  <a:cxn ang="0">
                    <a:pos x="264" y="237"/>
                  </a:cxn>
                  <a:cxn ang="0">
                    <a:pos x="287" y="246"/>
                  </a:cxn>
                  <a:cxn ang="0">
                    <a:pos x="302" y="255"/>
                  </a:cxn>
                  <a:cxn ang="0">
                    <a:pos x="318" y="268"/>
                  </a:cxn>
                </a:cxnLst>
                <a:rect l="0" t="0" r="r" b="b"/>
                <a:pathLst>
                  <a:path w="319" h="286">
                    <a:moveTo>
                      <a:pt x="317" y="275"/>
                    </a:moveTo>
                    <a:lnTo>
                      <a:pt x="315" y="254"/>
                    </a:lnTo>
                    <a:lnTo>
                      <a:pt x="306" y="235"/>
                    </a:lnTo>
                    <a:lnTo>
                      <a:pt x="299" y="219"/>
                    </a:lnTo>
                    <a:lnTo>
                      <a:pt x="294" y="194"/>
                    </a:lnTo>
                    <a:lnTo>
                      <a:pt x="288" y="161"/>
                    </a:lnTo>
                    <a:lnTo>
                      <a:pt x="284" y="126"/>
                    </a:lnTo>
                    <a:lnTo>
                      <a:pt x="281" y="94"/>
                    </a:lnTo>
                    <a:lnTo>
                      <a:pt x="279" y="67"/>
                    </a:lnTo>
                    <a:lnTo>
                      <a:pt x="278" y="43"/>
                    </a:lnTo>
                    <a:lnTo>
                      <a:pt x="270" y="29"/>
                    </a:lnTo>
                    <a:lnTo>
                      <a:pt x="255" y="16"/>
                    </a:lnTo>
                    <a:lnTo>
                      <a:pt x="240" y="9"/>
                    </a:lnTo>
                    <a:lnTo>
                      <a:pt x="216" y="2"/>
                    </a:lnTo>
                    <a:lnTo>
                      <a:pt x="189" y="0"/>
                    </a:lnTo>
                    <a:lnTo>
                      <a:pt x="147" y="0"/>
                    </a:lnTo>
                    <a:lnTo>
                      <a:pt x="110" y="2"/>
                    </a:lnTo>
                    <a:lnTo>
                      <a:pt x="74" y="9"/>
                    </a:lnTo>
                    <a:lnTo>
                      <a:pt x="41" y="21"/>
                    </a:lnTo>
                    <a:lnTo>
                      <a:pt x="20" y="35"/>
                    </a:lnTo>
                    <a:lnTo>
                      <a:pt x="8" y="47"/>
                    </a:lnTo>
                    <a:lnTo>
                      <a:pt x="0" y="61"/>
                    </a:lnTo>
                    <a:lnTo>
                      <a:pt x="2" y="75"/>
                    </a:lnTo>
                    <a:lnTo>
                      <a:pt x="5" y="89"/>
                    </a:lnTo>
                    <a:lnTo>
                      <a:pt x="15" y="104"/>
                    </a:lnTo>
                    <a:lnTo>
                      <a:pt x="23" y="123"/>
                    </a:lnTo>
                    <a:lnTo>
                      <a:pt x="27" y="149"/>
                    </a:lnTo>
                    <a:lnTo>
                      <a:pt x="30" y="176"/>
                    </a:lnTo>
                    <a:lnTo>
                      <a:pt x="35" y="200"/>
                    </a:lnTo>
                    <a:lnTo>
                      <a:pt x="36" y="235"/>
                    </a:lnTo>
                    <a:lnTo>
                      <a:pt x="38" y="265"/>
                    </a:lnTo>
                    <a:lnTo>
                      <a:pt x="38" y="285"/>
                    </a:lnTo>
                    <a:lnTo>
                      <a:pt x="48" y="260"/>
                    </a:lnTo>
                    <a:lnTo>
                      <a:pt x="68" y="248"/>
                    </a:lnTo>
                    <a:lnTo>
                      <a:pt x="86" y="241"/>
                    </a:lnTo>
                    <a:lnTo>
                      <a:pt x="108" y="236"/>
                    </a:lnTo>
                    <a:lnTo>
                      <a:pt x="143" y="229"/>
                    </a:lnTo>
                    <a:lnTo>
                      <a:pt x="177" y="228"/>
                    </a:lnTo>
                    <a:lnTo>
                      <a:pt x="197" y="228"/>
                    </a:lnTo>
                    <a:lnTo>
                      <a:pt x="228" y="230"/>
                    </a:lnTo>
                    <a:lnTo>
                      <a:pt x="264" y="237"/>
                    </a:lnTo>
                    <a:lnTo>
                      <a:pt x="287" y="246"/>
                    </a:lnTo>
                    <a:lnTo>
                      <a:pt x="302" y="255"/>
                    </a:lnTo>
                    <a:lnTo>
                      <a:pt x="318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43"/>
              <p:cNvSpPr>
                <a:spLocks/>
              </p:cNvSpPr>
              <p:nvPr/>
            </p:nvSpPr>
            <p:spPr bwMode="auto">
              <a:xfrm>
                <a:off x="5049" y="1394"/>
                <a:ext cx="551" cy="335"/>
              </a:xfrm>
              <a:custGeom>
                <a:avLst/>
                <a:gdLst/>
                <a:ahLst/>
                <a:cxnLst>
                  <a:cxn ang="0">
                    <a:pos x="534" y="48"/>
                  </a:cxn>
                  <a:cxn ang="0">
                    <a:pos x="550" y="117"/>
                  </a:cxn>
                  <a:cxn ang="0">
                    <a:pos x="540" y="142"/>
                  </a:cxn>
                  <a:cxn ang="0">
                    <a:pos x="517" y="179"/>
                  </a:cxn>
                  <a:cxn ang="0">
                    <a:pos x="493" y="212"/>
                  </a:cxn>
                  <a:cxn ang="0">
                    <a:pos x="465" y="239"/>
                  </a:cxn>
                  <a:cxn ang="0">
                    <a:pos x="430" y="267"/>
                  </a:cxn>
                  <a:cxn ang="0">
                    <a:pos x="397" y="286"/>
                  </a:cxn>
                  <a:cxn ang="0">
                    <a:pos x="361" y="304"/>
                  </a:cxn>
                  <a:cxn ang="0">
                    <a:pos x="315" y="320"/>
                  </a:cxn>
                  <a:cxn ang="0">
                    <a:pos x="280" y="328"/>
                  </a:cxn>
                  <a:cxn ang="0">
                    <a:pos x="238" y="334"/>
                  </a:cxn>
                  <a:cxn ang="0">
                    <a:pos x="199" y="334"/>
                  </a:cxn>
                  <a:cxn ang="0">
                    <a:pos x="157" y="329"/>
                  </a:cxn>
                  <a:cxn ang="0">
                    <a:pos x="114" y="317"/>
                  </a:cxn>
                  <a:cxn ang="0">
                    <a:pos x="75" y="298"/>
                  </a:cxn>
                  <a:cxn ang="0">
                    <a:pos x="52" y="282"/>
                  </a:cxn>
                  <a:cxn ang="0">
                    <a:pos x="24" y="258"/>
                  </a:cxn>
                  <a:cxn ang="0">
                    <a:pos x="9" y="238"/>
                  </a:cxn>
                  <a:cxn ang="0">
                    <a:pos x="0" y="222"/>
                  </a:cxn>
                  <a:cxn ang="0">
                    <a:pos x="0" y="204"/>
                  </a:cxn>
                  <a:cxn ang="0">
                    <a:pos x="6" y="182"/>
                  </a:cxn>
                  <a:cxn ang="0">
                    <a:pos x="18" y="166"/>
                  </a:cxn>
                  <a:cxn ang="0">
                    <a:pos x="27" y="131"/>
                  </a:cxn>
                  <a:cxn ang="0">
                    <a:pos x="31" y="112"/>
                  </a:cxn>
                  <a:cxn ang="0">
                    <a:pos x="283" y="128"/>
                  </a:cxn>
                  <a:cxn ang="0">
                    <a:pos x="316" y="122"/>
                  </a:cxn>
                  <a:cxn ang="0">
                    <a:pos x="357" y="109"/>
                  </a:cxn>
                  <a:cxn ang="0">
                    <a:pos x="388" y="93"/>
                  </a:cxn>
                  <a:cxn ang="0">
                    <a:pos x="421" y="73"/>
                  </a:cxn>
                  <a:cxn ang="0">
                    <a:pos x="453" y="44"/>
                  </a:cxn>
                  <a:cxn ang="0">
                    <a:pos x="472" y="19"/>
                  </a:cxn>
                  <a:cxn ang="0">
                    <a:pos x="486" y="0"/>
                  </a:cxn>
                  <a:cxn ang="0">
                    <a:pos x="534" y="48"/>
                  </a:cxn>
                </a:cxnLst>
                <a:rect l="0" t="0" r="r" b="b"/>
                <a:pathLst>
                  <a:path w="551" h="335">
                    <a:moveTo>
                      <a:pt x="534" y="48"/>
                    </a:moveTo>
                    <a:lnTo>
                      <a:pt x="550" y="117"/>
                    </a:lnTo>
                    <a:lnTo>
                      <a:pt x="540" y="142"/>
                    </a:lnTo>
                    <a:lnTo>
                      <a:pt x="517" y="179"/>
                    </a:lnTo>
                    <a:lnTo>
                      <a:pt x="493" y="212"/>
                    </a:lnTo>
                    <a:lnTo>
                      <a:pt x="465" y="239"/>
                    </a:lnTo>
                    <a:lnTo>
                      <a:pt x="430" y="267"/>
                    </a:lnTo>
                    <a:lnTo>
                      <a:pt x="397" y="286"/>
                    </a:lnTo>
                    <a:lnTo>
                      <a:pt x="361" y="304"/>
                    </a:lnTo>
                    <a:lnTo>
                      <a:pt x="315" y="320"/>
                    </a:lnTo>
                    <a:lnTo>
                      <a:pt x="280" y="328"/>
                    </a:lnTo>
                    <a:lnTo>
                      <a:pt x="238" y="334"/>
                    </a:lnTo>
                    <a:lnTo>
                      <a:pt x="199" y="334"/>
                    </a:lnTo>
                    <a:lnTo>
                      <a:pt x="157" y="329"/>
                    </a:lnTo>
                    <a:lnTo>
                      <a:pt x="114" y="317"/>
                    </a:lnTo>
                    <a:lnTo>
                      <a:pt x="75" y="298"/>
                    </a:lnTo>
                    <a:lnTo>
                      <a:pt x="52" y="282"/>
                    </a:lnTo>
                    <a:lnTo>
                      <a:pt x="24" y="258"/>
                    </a:lnTo>
                    <a:lnTo>
                      <a:pt x="9" y="238"/>
                    </a:lnTo>
                    <a:lnTo>
                      <a:pt x="0" y="222"/>
                    </a:lnTo>
                    <a:lnTo>
                      <a:pt x="0" y="204"/>
                    </a:lnTo>
                    <a:lnTo>
                      <a:pt x="6" y="182"/>
                    </a:lnTo>
                    <a:lnTo>
                      <a:pt x="18" y="166"/>
                    </a:lnTo>
                    <a:lnTo>
                      <a:pt x="27" y="131"/>
                    </a:lnTo>
                    <a:lnTo>
                      <a:pt x="31" y="112"/>
                    </a:lnTo>
                    <a:lnTo>
                      <a:pt x="283" y="128"/>
                    </a:lnTo>
                    <a:lnTo>
                      <a:pt x="316" y="122"/>
                    </a:lnTo>
                    <a:lnTo>
                      <a:pt x="357" y="109"/>
                    </a:lnTo>
                    <a:lnTo>
                      <a:pt x="388" y="93"/>
                    </a:lnTo>
                    <a:lnTo>
                      <a:pt x="421" y="73"/>
                    </a:lnTo>
                    <a:lnTo>
                      <a:pt x="453" y="44"/>
                    </a:lnTo>
                    <a:lnTo>
                      <a:pt x="472" y="19"/>
                    </a:lnTo>
                    <a:lnTo>
                      <a:pt x="486" y="0"/>
                    </a:lnTo>
                    <a:lnTo>
                      <a:pt x="534" y="4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44"/>
              <p:cNvSpPr>
                <a:spLocks/>
              </p:cNvSpPr>
              <p:nvPr/>
            </p:nvSpPr>
            <p:spPr bwMode="auto">
              <a:xfrm>
                <a:off x="5145" y="976"/>
                <a:ext cx="475" cy="5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94"/>
                  </a:cxn>
                  <a:cxn ang="0">
                    <a:pos x="28" y="291"/>
                  </a:cxn>
                  <a:cxn ang="0">
                    <a:pos x="63" y="293"/>
                  </a:cxn>
                  <a:cxn ang="0">
                    <a:pos x="121" y="299"/>
                  </a:cxn>
                  <a:cxn ang="0">
                    <a:pos x="178" y="310"/>
                  </a:cxn>
                  <a:cxn ang="0">
                    <a:pos x="231" y="323"/>
                  </a:cxn>
                  <a:cxn ang="0">
                    <a:pos x="274" y="339"/>
                  </a:cxn>
                  <a:cxn ang="0">
                    <a:pos x="325" y="364"/>
                  </a:cxn>
                  <a:cxn ang="0">
                    <a:pos x="364" y="390"/>
                  </a:cxn>
                  <a:cxn ang="0">
                    <a:pos x="393" y="415"/>
                  </a:cxn>
                  <a:cxn ang="0">
                    <a:pos x="414" y="439"/>
                  </a:cxn>
                  <a:cxn ang="0">
                    <a:pos x="427" y="461"/>
                  </a:cxn>
                  <a:cxn ang="0">
                    <a:pos x="439" y="488"/>
                  </a:cxn>
                  <a:cxn ang="0">
                    <a:pos x="444" y="513"/>
                  </a:cxn>
                  <a:cxn ang="0">
                    <a:pos x="451" y="551"/>
                  </a:cxn>
                  <a:cxn ang="0">
                    <a:pos x="457" y="518"/>
                  </a:cxn>
                  <a:cxn ang="0">
                    <a:pos x="466" y="481"/>
                  </a:cxn>
                  <a:cxn ang="0">
                    <a:pos x="469" y="453"/>
                  </a:cxn>
                  <a:cxn ang="0">
                    <a:pos x="474" y="420"/>
                  </a:cxn>
                  <a:cxn ang="0">
                    <a:pos x="472" y="393"/>
                  </a:cxn>
                  <a:cxn ang="0">
                    <a:pos x="466" y="361"/>
                  </a:cxn>
                  <a:cxn ang="0">
                    <a:pos x="459" y="317"/>
                  </a:cxn>
                  <a:cxn ang="0">
                    <a:pos x="444" y="279"/>
                  </a:cxn>
                  <a:cxn ang="0">
                    <a:pos x="424" y="238"/>
                  </a:cxn>
                  <a:cxn ang="0">
                    <a:pos x="399" y="196"/>
                  </a:cxn>
                  <a:cxn ang="0">
                    <a:pos x="363" y="152"/>
                  </a:cxn>
                  <a:cxn ang="0">
                    <a:pos x="322" y="116"/>
                  </a:cxn>
                  <a:cxn ang="0">
                    <a:pos x="286" y="87"/>
                  </a:cxn>
                  <a:cxn ang="0">
                    <a:pos x="241" y="60"/>
                  </a:cxn>
                  <a:cxn ang="0">
                    <a:pos x="195" y="40"/>
                  </a:cxn>
                  <a:cxn ang="0">
                    <a:pos x="141" y="21"/>
                  </a:cxn>
                  <a:cxn ang="0">
                    <a:pos x="94" y="10"/>
                  </a:cxn>
                  <a:cxn ang="0">
                    <a:pos x="39" y="3"/>
                  </a:cxn>
                  <a:cxn ang="0">
                    <a:pos x="0" y="0"/>
                  </a:cxn>
                </a:cxnLst>
                <a:rect l="0" t="0" r="r" b="b"/>
                <a:pathLst>
                  <a:path w="475" h="552">
                    <a:moveTo>
                      <a:pt x="0" y="0"/>
                    </a:moveTo>
                    <a:lnTo>
                      <a:pt x="0" y="294"/>
                    </a:lnTo>
                    <a:lnTo>
                      <a:pt x="28" y="291"/>
                    </a:lnTo>
                    <a:lnTo>
                      <a:pt x="63" y="293"/>
                    </a:lnTo>
                    <a:lnTo>
                      <a:pt x="121" y="299"/>
                    </a:lnTo>
                    <a:lnTo>
                      <a:pt x="178" y="310"/>
                    </a:lnTo>
                    <a:lnTo>
                      <a:pt x="231" y="323"/>
                    </a:lnTo>
                    <a:lnTo>
                      <a:pt x="274" y="339"/>
                    </a:lnTo>
                    <a:lnTo>
                      <a:pt x="325" y="364"/>
                    </a:lnTo>
                    <a:lnTo>
                      <a:pt x="364" y="390"/>
                    </a:lnTo>
                    <a:lnTo>
                      <a:pt x="393" y="415"/>
                    </a:lnTo>
                    <a:lnTo>
                      <a:pt x="414" y="439"/>
                    </a:lnTo>
                    <a:lnTo>
                      <a:pt x="427" y="461"/>
                    </a:lnTo>
                    <a:lnTo>
                      <a:pt x="439" y="488"/>
                    </a:lnTo>
                    <a:lnTo>
                      <a:pt x="444" y="513"/>
                    </a:lnTo>
                    <a:lnTo>
                      <a:pt x="451" y="551"/>
                    </a:lnTo>
                    <a:lnTo>
                      <a:pt x="457" y="518"/>
                    </a:lnTo>
                    <a:lnTo>
                      <a:pt x="466" y="481"/>
                    </a:lnTo>
                    <a:lnTo>
                      <a:pt x="469" y="453"/>
                    </a:lnTo>
                    <a:lnTo>
                      <a:pt x="474" y="420"/>
                    </a:lnTo>
                    <a:lnTo>
                      <a:pt x="472" y="393"/>
                    </a:lnTo>
                    <a:lnTo>
                      <a:pt x="466" y="361"/>
                    </a:lnTo>
                    <a:lnTo>
                      <a:pt x="459" y="317"/>
                    </a:lnTo>
                    <a:lnTo>
                      <a:pt x="444" y="279"/>
                    </a:lnTo>
                    <a:lnTo>
                      <a:pt x="424" y="238"/>
                    </a:lnTo>
                    <a:lnTo>
                      <a:pt x="399" y="196"/>
                    </a:lnTo>
                    <a:lnTo>
                      <a:pt x="363" y="152"/>
                    </a:lnTo>
                    <a:lnTo>
                      <a:pt x="322" y="116"/>
                    </a:lnTo>
                    <a:lnTo>
                      <a:pt x="286" y="87"/>
                    </a:lnTo>
                    <a:lnTo>
                      <a:pt x="241" y="60"/>
                    </a:lnTo>
                    <a:lnTo>
                      <a:pt x="195" y="40"/>
                    </a:lnTo>
                    <a:lnTo>
                      <a:pt x="141" y="21"/>
                    </a:lnTo>
                    <a:lnTo>
                      <a:pt x="94" y="10"/>
                    </a:lnTo>
                    <a:lnTo>
                      <a:pt x="39" y="3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45"/>
              <p:cNvSpPr>
                <a:spLocks/>
              </p:cNvSpPr>
              <p:nvPr/>
            </p:nvSpPr>
            <p:spPr bwMode="auto">
              <a:xfrm>
                <a:off x="5176" y="1543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46"/>
              <p:cNvSpPr>
                <a:spLocks/>
              </p:cNvSpPr>
              <p:nvPr/>
            </p:nvSpPr>
            <p:spPr bwMode="auto">
              <a:xfrm>
                <a:off x="5172" y="1556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47"/>
              <p:cNvSpPr>
                <a:spLocks/>
              </p:cNvSpPr>
              <p:nvPr/>
            </p:nvSpPr>
            <p:spPr bwMode="auto">
              <a:xfrm>
                <a:off x="5049" y="1336"/>
                <a:ext cx="319" cy="286"/>
              </a:xfrm>
              <a:custGeom>
                <a:avLst/>
                <a:gdLst/>
                <a:ahLst/>
                <a:cxnLst>
                  <a:cxn ang="0">
                    <a:pos x="1" y="275"/>
                  </a:cxn>
                  <a:cxn ang="0">
                    <a:pos x="3" y="254"/>
                  </a:cxn>
                  <a:cxn ang="0">
                    <a:pos x="12" y="235"/>
                  </a:cxn>
                  <a:cxn ang="0">
                    <a:pos x="19" y="219"/>
                  </a:cxn>
                  <a:cxn ang="0">
                    <a:pos x="24" y="194"/>
                  </a:cxn>
                  <a:cxn ang="0">
                    <a:pos x="30" y="161"/>
                  </a:cxn>
                  <a:cxn ang="0">
                    <a:pos x="34" y="126"/>
                  </a:cxn>
                  <a:cxn ang="0">
                    <a:pos x="37" y="94"/>
                  </a:cxn>
                  <a:cxn ang="0">
                    <a:pos x="39" y="67"/>
                  </a:cxn>
                  <a:cxn ang="0">
                    <a:pos x="40" y="43"/>
                  </a:cxn>
                  <a:cxn ang="0">
                    <a:pos x="48" y="29"/>
                  </a:cxn>
                  <a:cxn ang="0">
                    <a:pos x="63" y="16"/>
                  </a:cxn>
                  <a:cxn ang="0">
                    <a:pos x="78" y="9"/>
                  </a:cxn>
                  <a:cxn ang="0">
                    <a:pos x="102" y="2"/>
                  </a:cxn>
                  <a:cxn ang="0">
                    <a:pos x="129" y="0"/>
                  </a:cxn>
                  <a:cxn ang="0">
                    <a:pos x="171" y="0"/>
                  </a:cxn>
                  <a:cxn ang="0">
                    <a:pos x="208" y="2"/>
                  </a:cxn>
                  <a:cxn ang="0">
                    <a:pos x="244" y="9"/>
                  </a:cxn>
                  <a:cxn ang="0">
                    <a:pos x="277" y="21"/>
                  </a:cxn>
                  <a:cxn ang="0">
                    <a:pos x="298" y="35"/>
                  </a:cxn>
                  <a:cxn ang="0">
                    <a:pos x="310" y="47"/>
                  </a:cxn>
                  <a:cxn ang="0">
                    <a:pos x="318" y="61"/>
                  </a:cxn>
                  <a:cxn ang="0">
                    <a:pos x="316" y="75"/>
                  </a:cxn>
                  <a:cxn ang="0">
                    <a:pos x="313" y="89"/>
                  </a:cxn>
                  <a:cxn ang="0">
                    <a:pos x="303" y="104"/>
                  </a:cxn>
                  <a:cxn ang="0">
                    <a:pos x="295" y="123"/>
                  </a:cxn>
                  <a:cxn ang="0">
                    <a:pos x="291" y="149"/>
                  </a:cxn>
                  <a:cxn ang="0">
                    <a:pos x="288" y="176"/>
                  </a:cxn>
                  <a:cxn ang="0">
                    <a:pos x="283" y="200"/>
                  </a:cxn>
                  <a:cxn ang="0">
                    <a:pos x="282" y="235"/>
                  </a:cxn>
                  <a:cxn ang="0">
                    <a:pos x="280" y="265"/>
                  </a:cxn>
                  <a:cxn ang="0">
                    <a:pos x="280" y="285"/>
                  </a:cxn>
                  <a:cxn ang="0">
                    <a:pos x="270" y="260"/>
                  </a:cxn>
                  <a:cxn ang="0">
                    <a:pos x="250" y="248"/>
                  </a:cxn>
                  <a:cxn ang="0">
                    <a:pos x="232" y="241"/>
                  </a:cxn>
                  <a:cxn ang="0">
                    <a:pos x="210" y="236"/>
                  </a:cxn>
                  <a:cxn ang="0">
                    <a:pos x="175" y="229"/>
                  </a:cxn>
                  <a:cxn ang="0">
                    <a:pos x="141" y="228"/>
                  </a:cxn>
                  <a:cxn ang="0">
                    <a:pos x="121" y="228"/>
                  </a:cxn>
                  <a:cxn ang="0">
                    <a:pos x="90" y="230"/>
                  </a:cxn>
                  <a:cxn ang="0">
                    <a:pos x="54" y="237"/>
                  </a:cxn>
                  <a:cxn ang="0">
                    <a:pos x="31" y="246"/>
                  </a:cxn>
                  <a:cxn ang="0">
                    <a:pos x="16" y="255"/>
                  </a:cxn>
                  <a:cxn ang="0">
                    <a:pos x="0" y="268"/>
                  </a:cxn>
                </a:cxnLst>
                <a:rect l="0" t="0" r="r" b="b"/>
                <a:pathLst>
                  <a:path w="319" h="286">
                    <a:moveTo>
                      <a:pt x="1" y="275"/>
                    </a:moveTo>
                    <a:lnTo>
                      <a:pt x="3" y="254"/>
                    </a:lnTo>
                    <a:lnTo>
                      <a:pt x="12" y="235"/>
                    </a:lnTo>
                    <a:lnTo>
                      <a:pt x="19" y="219"/>
                    </a:lnTo>
                    <a:lnTo>
                      <a:pt x="24" y="194"/>
                    </a:lnTo>
                    <a:lnTo>
                      <a:pt x="30" y="161"/>
                    </a:lnTo>
                    <a:lnTo>
                      <a:pt x="34" y="126"/>
                    </a:lnTo>
                    <a:lnTo>
                      <a:pt x="37" y="94"/>
                    </a:lnTo>
                    <a:lnTo>
                      <a:pt x="39" y="67"/>
                    </a:lnTo>
                    <a:lnTo>
                      <a:pt x="40" y="43"/>
                    </a:lnTo>
                    <a:lnTo>
                      <a:pt x="48" y="29"/>
                    </a:lnTo>
                    <a:lnTo>
                      <a:pt x="63" y="16"/>
                    </a:lnTo>
                    <a:lnTo>
                      <a:pt x="78" y="9"/>
                    </a:lnTo>
                    <a:lnTo>
                      <a:pt x="102" y="2"/>
                    </a:lnTo>
                    <a:lnTo>
                      <a:pt x="129" y="0"/>
                    </a:lnTo>
                    <a:lnTo>
                      <a:pt x="171" y="0"/>
                    </a:lnTo>
                    <a:lnTo>
                      <a:pt x="208" y="2"/>
                    </a:lnTo>
                    <a:lnTo>
                      <a:pt x="244" y="9"/>
                    </a:lnTo>
                    <a:lnTo>
                      <a:pt x="277" y="21"/>
                    </a:lnTo>
                    <a:lnTo>
                      <a:pt x="298" y="35"/>
                    </a:lnTo>
                    <a:lnTo>
                      <a:pt x="310" y="47"/>
                    </a:lnTo>
                    <a:lnTo>
                      <a:pt x="318" y="61"/>
                    </a:lnTo>
                    <a:lnTo>
                      <a:pt x="316" y="75"/>
                    </a:lnTo>
                    <a:lnTo>
                      <a:pt x="313" y="89"/>
                    </a:lnTo>
                    <a:lnTo>
                      <a:pt x="303" y="104"/>
                    </a:lnTo>
                    <a:lnTo>
                      <a:pt x="295" y="123"/>
                    </a:lnTo>
                    <a:lnTo>
                      <a:pt x="291" y="149"/>
                    </a:lnTo>
                    <a:lnTo>
                      <a:pt x="288" y="176"/>
                    </a:lnTo>
                    <a:lnTo>
                      <a:pt x="283" y="200"/>
                    </a:lnTo>
                    <a:lnTo>
                      <a:pt x="282" y="235"/>
                    </a:lnTo>
                    <a:lnTo>
                      <a:pt x="280" y="265"/>
                    </a:lnTo>
                    <a:lnTo>
                      <a:pt x="280" y="285"/>
                    </a:lnTo>
                    <a:lnTo>
                      <a:pt x="270" y="260"/>
                    </a:lnTo>
                    <a:lnTo>
                      <a:pt x="250" y="248"/>
                    </a:lnTo>
                    <a:lnTo>
                      <a:pt x="232" y="241"/>
                    </a:lnTo>
                    <a:lnTo>
                      <a:pt x="210" y="236"/>
                    </a:lnTo>
                    <a:lnTo>
                      <a:pt x="175" y="229"/>
                    </a:lnTo>
                    <a:lnTo>
                      <a:pt x="141" y="228"/>
                    </a:lnTo>
                    <a:lnTo>
                      <a:pt x="121" y="228"/>
                    </a:lnTo>
                    <a:lnTo>
                      <a:pt x="90" y="230"/>
                    </a:lnTo>
                    <a:lnTo>
                      <a:pt x="54" y="237"/>
                    </a:lnTo>
                    <a:lnTo>
                      <a:pt x="31" y="246"/>
                    </a:lnTo>
                    <a:lnTo>
                      <a:pt x="16" y="255"/>
                    </a:lnTo>
                    <a:lnTo>
                      <a:pt x="0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48"/>
              <p:cNvSpPr>
                <a:spLocks/>
              </p:cNvSpPr>
              <p:nvPr/>
            </p:nvSpPr>
            <p:spPr bwMode="auto">
              <a:xfrm>
                <a:off x="4319" y="976"/>
                <a:ext cx="83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56"/>
                  </a:cxn>
                  <a:cxn ang="0">
                    <a:pos x="84" y="374"/>
                  </a:cxn>
                  <a:cxn ang="0">
                    <a:pos x="153" y="393"/>
                  </a:cxn>
                  <a:cxn ang="0">
                    <a:pos x="210" y="404"/>
                  </a:cxn>
                  <a:cxn ang="0">
                    <a:pos x="258" y="410"/>
                  </a:cxn>
                  <a:cxn ang="0">
                    <a:pos x="312" y="416"/>
                  </a:cxn>
                  <a:cxn ang="0">
                    <a:pos x="402" y="419"/>
                  </a:cxn>
                  <a:cxn ang="0">
                    <a:pos x="485" y="412"/>
                  </a:cxn>
                  <a:cxn ang="0">
                    <a:pos x="570" y="399"/>
                  </a:cxn>
                  <a:cxn ang="0">
                    <a:pos x="652" y="377"/>
                  </a:cxn>
                  <a:cxn ang="0">
                    <a:pos x="724" y="347"/>
                  </a:cxn>
                  <a:cxn ang="0">
                    <a:pos x="784" y="306"/>
                  </a:cxn>
                  <a:cxn ang="0">
                    <a:pos x="829" y="291"/>
                  </a:cxn>
                  <a:cxn ang="0">
                    <a:pos x="831" y="2"/>
                  </a:cxn>
                  <a:cxn ang="0">
                    <a:pos x="786" y="9"/>
                  </a:cxn>
                  <a:cxn ang="0">
                    <a:pos x="726" y="29"/>
                  </a:cxn>
                  <a:cxn ang="0">
                    <a:pos x="654" y="55"/>
                  </a:cxn>
                  <a:cxn ang="0">
                    <a:pos x="585" y="70"/>
                  </a:cxn>
                  <a:cxn ang="0">
                    <a:pos x="515" y="78"/>
                  </a:cxn>
                  <a:cxn ang="0">
                    <a:pos x="468" y="82"/>
                  </a:cxn>
                  <a:cxn ang="0">
                    <a:pos x="428" y="84"/>
                  </a:cxn>
                  <a:cxn ang="0">
                    <a:pos x="358" y="84"/>
                  </a:cxn>
                  <a:cxn ang="0">
                    <a:pos x="314" y="81"/>
                  </a:cxn>
                  <a:cxn ang="0">
                    <a:pos x="274" y="76"/>
                  </a:cxn>
                  <a:cxn ang="0">
                    <a:pos x="229" y="73"/>
                  </a:cxn>
                  <a:cxn ang="0">
                    <a:pos x="190" y="66"/>
                  </a:cxn>
                  <a:cxn ang="0">
                    <a:pos x="140" y="57"/>
                  </a:cxn>
                  <a:cxn ang="0">
                    <a:pos x="96" y="44"/>
                  </a:cxn>
                  <a:cxn ang="0">
                    <a:pos x="49" y="24"/>
                  </a:cxn>
                  <a:cxn ang="0">
                    <a:pos x="0" y="0"/>
                  </a:cxn>
                </a:cxnLst>
                <a:rect l="0" t="0" r="r" b="b"/>
                <a:pathLst>
                  <a:path w="832" h="420">
                    <a:moveTo>
                      <a:pt x="0" y="0"/>
                    </a:moveTo>
                    <a:lnTo>
                      <a:pt x="0" y="356"/>
                    </a:lnTo>
                    <a:lnTo>
                      <a:pt x="84" y="374"/>
                    </a:lnTo>
                    <a:lnTo>
                      <a:pt x="153" y="393"/>
                    </a:lnTo>
                    <a:lnTo>
                      <a:pt x="210" y="404"/>
                    </a:lnTo>
                    <a:lnTo>
                      <a:pt x="258" y="410"/>
                    </a:lnTo>
                    <a:lnTo>
                      <a:pt x="312" y="416"/>
                    </a:lnTo>
                    <a:lnTo>
                      <a:pt x="402" y="419"/>
                    </a:lnTo>
                    <a:lnTo>
                      <a:pt x="485" y="412"/>
                    </a:lnTo>
                    <a:lnTo>
                      <a:pt x="570" y="399"/>
                    </a:lnTo>
                    <a:lnTo>
                      <a:pt x="652" y="377"/>
                    </a:lnTo>
                    <a:lnTo>
                      <a:pt x="724" y="347"/>
                    </a:lnTo>
                    <a:lnTo>
                      <a:pt x="784" y="306"/>
                    </a:lnTo>
                    <a:lnTo>
                      <a:pt x="829" y="291"/>
                    </a:lnTo>
                    <a:lnTo>
                      <a:pt x="831" y="2"/>
                    </a:lnTo>
                    <a:lnTo>
                      <a:pt x="786" y="9"/>
                    </a:lnTo>
                    <a:lnTo>
                      <a:pt x="726" y="29"/>
                    </a:lnTo>
                    <a:lnTo>
                      <a:pt x="654" y="55"/>
                    </a:lnTo>
                    <a:lnTo>
                      <a:pt x="585" y="70"/>
                    </a:lnTo>
                    <a:lnTo>
                      <a:pt x="515" y="78"/>
                    </a:lnTo>
                    <a:lnTo>
                      <a:pt x="468" y="82"/>
                    </a:lnTo>
                    <a:lnTo>
                      <a:pt x="428" y="84"/>
                    </a:lnTo>
                    <a:lnTo>
                      <a:pt x="358" y="84"/>
                    </a:lnTo>
                    <a:lnTo>
                      <a:pt x="314" y="81"/>
                    </a:lnTo>
                    <a:lnTo>
                      <a:pt x="274" y="76"/>
                    </a:lnTo>
                    <a:lnTo>
                      <a:pt x="229" y="73"/>
                    </a:lnTo>
                    <a:lnTo>
                      <a:pt x="190" y="66"/>
                    </a:lnTo>
                    <a:lnTo>
                      <a:pt x="140" y="57"/>
                    </a:lnTo>
                    <a:lnTo>
                      <a:pt x="96" y="44"/>
                    </a:lnTo>
                    <a:lnTo>
                      <a:pt x="49" y="2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121" name="Rectangle 4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22" name="Rectangle 5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8F8F8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" name="Rectangle 5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" name="Rectangle 5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" name="Rectangle 5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BDF98DF1-B5FA-4D71-A925-8B69918AB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E5AD2-2B62-4274-B76A-51A16CCF88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193DB-C5F5-4A52-AE07-CEB3EDE1B2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9F838-95C2-44D2-9C39-C584A8651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1F6D4-B5C9-406B-A295-87B92C849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AA634-4F92-4A76-ABC4-D3C3D07E0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C0D67-0494-4422-AC53-827C99E12F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1ED12-14AC-4035-9D59-95C4337524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1F3D6-A977-4CF5-8A42-917336E1BD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8E079-CE1B-4D66-8CF1-D0C10F9C13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4565A-0CED-4D0C-A3A6-C909EF84B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17463"/>
            <a:ext cx="9178925" cy="6905626"/>
            <a:chOff x="0" y="-11"/>
            <a:chExt cx="5782" cy="4350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1008"/>
              <a:ext cx="5774" cy="333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59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/>
          </p:nvGrpSpPr>
          <p:grpSpPr bwMode="auto">
            <a:xfrm>
              <a:off x="5301" y="-11"/>
              <a:ext cx="481" cy="4284"/>
              <a:chOff x="5301" y="-11"/>
              <a:chExt cx="481" cy="4284"/>
            </a:xfrm>
          </p:grpSpPr>
          <p:sp>
            <p:nvSpPr>
              <p:cNvPr id="2054" name="Freeform 6"/>
              <p:cNvSpPr>
                <a:spLocks/>
              </p:cNvSpPr>
              <p:nvPr/>
            </p:nvSpPr>
            <p:spPr bwMode="auto">
              <a:xfrm>
                <a:off x="530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5" name="Freeform 7"/>
              <p:cNvSpPr>
                <a:spLocks/>
              </p:cNvSpPr>
              <p:nvPr/>
            </p:nvSpPr>
            <p:spPr bwMode="auto">
              <a:xfrm>
                <a:off x="554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5" name="Group 8"/>
            <p:cNvGrpSpPr>
              <a:grpSpLocks/>
            </p:cNvGrpSpPr>
            <p:nvPr/>
          </p:nvGrpSpPr>
          <p:grpSpPr bwMode="auto">
            <a:xfrm>
              <a:off x="0" y="0"/>
              <a:ext cx="481" cy="4273"/>
              <a:chOff x="0" y="0"/>
              <a:chExt cx="481" cy="4273"/>
            </a:xfrm>
          </p:grpSpPr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auto">
              <a:xfrm>
                <a:off x="24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6" name="Group 11"/>
            <p:cNvGrpSpPr>
              <a:grpSpLocks/>
            </p:cNvGrpSpPr>
            <p:nvPr/>
          </p:nvGrpSpPr>
          <p:grpSpPr bwMode="auto">
            <a:xfrm>
              <a:off x="82" y="22"/>
              <a:ext cx="5590" cy="891"/>
              <a:chOff x="82" y="22"/>
              <a:chExt cx="5590" cy="891"/>
            </a:xfrm>
          </p:grpSpPr>
          <p:grpSp>
            <p:nvGrpSpPr>
              <p:cNvPr id="1037" name="Group 12"/>
              <p:cNvGrpSpPr>
                <a:grpSpLocks/>
              </p:cNvGrpSpPr>
              <p:nvPr/>
            </p:nvGrpSpPr>
            <p:grpSpPr bwMode="auto">
              <a:xfrm>
                <a:off x="134" y="22"/>
                <a:ext cx="5538" cy="850"/>
                <a:chOff x="134" y="22"/>
                <a:chExt cx="5538" cy="850"/>
              </a:xfrm>
            </p:grpSpPr>
            <p:sp>
              <p:nvSpPr>
                <p:cNvPr id="2061" name="Freeform 13"/>
                <p:cNvSpPr>
                  <a:spLocks/>
                </p:cNvSpPr>
                <p:nvPr/>
              </p:nvSpPr>
              <p:spPr bwMode="auto">
                <a:xfrm>
                  <a:off x="5269" y="734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62" name="Freeform 14"/>
                <p:cNvSpPr>
                  <a:spLocks/>
                </p:cNvSpPr>
                <p:nvPr/>
              </p:nvSpPr>
              <p:spPr bwMode="auto">
                <a:xfrm>
                  <a:off x="5265" y="746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63" name="Freeform 15"/>
                <p:cNvSpPr>
                  <a:spLocks/>
                </p:cNvSpPr>
                <p:nvPr/>
              </p:nvSpPr>
              <p:spPr bwMode="auto">
                <a:xfrm>
                  <a:off x="475" y="725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64" name="Freeform 16"/>
                <p:cNvSpPr>
                  <a:spLocks/>
                </p:cNvSpPr>
                <p:nvPr/>
              </p:nvSpPr>
              <p:spPr bwMode="auto">
                <a:xfrm>
                  <a:off x="547" y="738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87" y="68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9"/>
                    </a:cxn>
                    <a:cxn ang="0">
                      <a:pos x="9" y="74"/>
                    </a:cxn>
                    <a:cxn ang="0">
                      <a:pos x="12" y="58"/>
                    </a:cxn>
                    <a:cxn ang="0">
                      <a:pos x="22" y="47"/>
                    </a:cxn>
                    <a:cxn ang="0">
                      <a:pos x="40" y="44"/>
                    </a:cxn>
                    <a:cxn ang="0">
                      <a:pos x="60" y="45"/>
                    </a:cxn>
                    <a:cxn ang="0">
                      <a:pos x="76" y="52"/>
                    </a:cxn>
                    <a:cxn ang="0">
                      <a:pos x="87" y="68"/>
                    </a:cxn>
                  </a:cxnLst>
                  <a:rect l="0" t="0" r="r" b="b"/>
                  <a:pathLst>
                    <a:path w="88" h="75">
                      <a:moveTo>
                        <a:pt x="87" y="68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9"/>
                      </a:lnTo>
                      <a:lnTo>
                        <a:pt x="9" y="74"/>
                      </a:lnTo>
                      <a:lnTo>
                        <a:pt x="12" y="58"/>
                      </a:lnTo>
                      <a:lnTo>
                        <a:pt x="22" y="47"/>
                      </a:lnTo>
                      <a:lnTo>
                        <a:pt x="40" y="44"/>
                      </a:lnTo>
                      <a:lnTo>
                        <a:pt x="60" y="45"/>
                      </a:lnTo>
                      <a:lnTo>
                        <a:pt x="76" y="52"/>
                      </a:lnTo>
                      <a:lnTo>
                        <a:pt x="87" y="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65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20" y="309"/>
                  <a:ext cx="192" cy="87"/>
                </a:xfrm>
                <a:prstGeom prst="line">
                  <a:avLst/>
                </a:prstGeom>
                <a:noFill/>
                <a:ln w="12700">
                  <a:solidFill>
                    <a:schemeClr val="hlink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66" name="Freeform 18"/>
                <p:cNvSpPr>
                  <a:spLocks/>
                </p:cNvSpPr>
                <p:nvPr/>
              </p:nvSpPr>
              <p:spPr bwMode="auto">
                <a:xfrm>
                  <a:off x="1408" y="22"/>
                  <a:ext cx="2967" cy="457"/>
                </a:xfrm>
                <a:custGeom>
                  <a:avLst/>
                  <a:gdLst/>
                  <a:ahLst/>
                  <a:cxnLst>
                    <a:cxn ang="0">
                      <a:pos x="0" y="122"/>
                    </a:cxn>
                    <a:cxn ang="0">
                      <a:pos x="207" y="78"/>
                    </a:cxn>
                    <a:cxn ang="0">
                      <a:pos x="442" y="48"/>
                    </a:cxn>
                    <a:cxn ang="0">
                      <a:pos x="640" y="32"/>
                    </a:cxn>
                    <a:cxn ang="0">
                      <a:pos x="897" y="16"/>
                    </a:cxn>
                    <a:cxn ang="0">
                      <a:pos x="1215" y="2"/>
                    </a:cxn>
                    <a:cxn ang="0">
                      <a:pos x="1392" y="0"/>
                    </a:cxn>
                    <a:cxn ang="0">
                      <a:pos x="1710" y="0"/>
                    </a:cxn>
                    <a:cxn ang="0">
                      <a:pos x="1997" y="10"/>
                    </a:cxn>
                    <a:cxn ang="0">
                      <a:pos x="2258" y="21"/>
                    </a:cxn>
                    <a:cxn ang="0">
                      <a:pos x="2493" y="38"/>
                    </a:cxn>
                    <a:cxn ang="0">
                      <a:pos x="2674" y="54"/>
                    </a:cxn>
                    <a:cxn ang="0">
                      <a:pos x="2828" y="73"/>
                    </a:cxn>
                    <a:cxn ang="0">
                      <a:pos x="2966" y="92"/>
                    </a:cxn>
                    <a:cxn ang="0">
                      <a:pos x="2966" y="456"/>
                    </a:cxn>
                    <a:cxn ang="0">
                      <a:pos x="2833" y="434"/>
                    </a:cxn>
                    <a:cxn ang="0">
                      <a:pos x="2563" y="399"/>
                    </a:cxn>
                    <a:cxn ang="0">
                      <a:pos x="2382" y="382"/>
                    </a:cxn>
                    <a:cxn ang="0">
                      <a:pos x="2134" y="366"/>
                    </a:cxn>
                    <a:cxn ang="0">
                      <a:pos x="1944" y="358"/>
                    </a:cxn>
                    <a:cxn ang="0">
                      <a:pos x="1746" y="350"/>
                    </a:cxn>
                    <a:cxn ang="0">
                      <a:pos x="1529" y="350"/>
                    </a:cxn>
                    <a:cxn ang="0">
                      <a:pos x="1295" y="350"/>
                    </a:cxn>
                    <a:cxn ang="0">
                      <a:pos x="1047" y="355"/>
                    </a:cxn>
                    <a:cxn ang="0">
                      <a:pos x="853" y="363"/>
                    </a:cxn>
                    <a:cxn ang="0">
                      <a:pos x="654" y="374"/>
                    </a:cxn>
                    <a:cxn ang="0">
                      <a:pos x="468" y="388"/>
                    </a:cxn>
                    <a:cxn ang="0">
                      <a:pos x="296" y="404"/>
                    </a:cxn>
                    <a:cxn ang="0">
                      <a:pos x="150" y="423"/>
                    </a:cxn>
                    <a:cxn ang="0">
                      <a:pos x="13" y="445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2967" h="457">
                      <a:moveTo>
                        <a:pt x="0" y="122"/>
                      </a:moveTo>
                      <a:lnTo>
                        <a:pt x="207" y="78"/>
                      </a:lnTo>
                      <a:lnTo>
                        <a:pt x="442" y="48"/>
                      </a:lnTo>
                      <a:lnTo>
                        <a:pt x="640" y="32"/>
                      </a:lnTo>
                      <a:lnTo>
                        <a:pt x="897" y="16"/>
                      </a:lnTo>
                      <a:lnTo>
                        <a:pt x="1215" y="2"/>
                      </a:lnTo>
                      <a:lnTo>
                        <a:pt x="1392" y="0"/>
                      </a:lnTo>
                      <a:lnTo>
                        <a:pt x="1710" y="0"/>
                      </a:lnTo>
                      <a:lnTo>
                        <a:pt x="1997" y="10"/>
                      </a:lnTo>
                      <a:lnTo>
                        <a:pt x="2258" y="21"/>
                      </a:lnTo>
                      <a:lnTo>
                        <a:pt x="2493" y="38"/>
                      </a:lnTo>
                      <a:lnTo>
                        <a:pt x="2674" y="54"/>
                      </a:lnTo>
                      <a:lnTo>
                        <a:pt x="2828" y="73"/>
                      </a:lnTo>
                      <a:lnTo>
                        <a:pt x="2966" y="92"/>
                      </a:lnTo>
                      <a:lnTo>
                        <a:pt x="2966" y="456"/>
                      </a:lnTo>
                      <a:lnTo>
                        <a:pt x="2833" y="434"/>
                      </a:lnTo>
                      <a:lnTo>
                        <a:pt x="2563" y="399"/>
                      </a:lnTo>
                      <a:lnTo>
                        <a:pt x="2382" y="382"/>
                      </a:lnTo>
                      <a:lnTo>
                        <a:pt x="2134" y="366"/>
                      </a:lnTo>
                      <a:lnTo>
                        <a:pt x="1944" y="358"/>
                      </a:lnTo>
                      <a:lnTo>
                        <a:pt x="1746" y="350"/>
                      </a:lnTo>
                      <a:lnTo>
                        <a:pt x="1529" y="350"/>
                      </a:lnTo>
                      <a:lnTo>
                        <a:pt x="1295" y="350"/>
                      </a:lnTo>
                      <a:lnTo>
                        <a:pt x="1047" y="355"/>
                      </a:lnTo>
                      <a:lnTo>
                        <a:pt x="853" y="363"/>
                      </a:lnTo>
                      <a:lnTo>
                        <a:pt x="654" y="374"/>
                      </a:lnTo>
                      <a:lnTo>
                        <a:pt x="468" y="388"/>
                      </a:lnTo>
                      <a:lnTo>
                        <a:pt x="296" y="404"/>
                      </a:lnTo>
                      <a:lnTo>
                        <a:pt x="150" y="423"/>
                      </a:lnTo>
                      <a:lnTo>
                        <a:pt x="13" y="445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67" name="Freeform 19"/>
                <p:cNvSpPr>
                  <a:spLocks/>
                </p:cNvSpPr>
                <p:nvPr/>
              </p:nvSpPr>
              <p:spPr bwMode="auto">
                <a:xfrm>
                  <a:off x="607" y="118"/>
                  <a:ext cx="823" cy="431"/>
                </a:xfrm>
                <a:custGeom>
                  <a:avLst/>
                  <a:gdLst/>
                  <a:ahLst/>
                  <a:cxnLst>
                    <a:cxn ang="0">
                      <a:pos x="815" y="27"/>
                    </a:cxn>
                    <a:cxn ang="0">
                      <a:pos x="822" y="350"/>
                    </a:cxn>
                    <a:cxn ang="0">
                      <a:pos x="746" y="382"/>
                    </a:cxn>
                    <a:cxn ang="0">
                      <a:pos x="676" y="404"/>
                    </a:cxn>
                    <a:cxn ang="0">
                      <a:pos x="619" y="415"/>
                    </a:cxn>
                    <a:cxn ang="0">
                      <a:pos x="571" y="421"/>
                    </a:cxn>
                    <a:cxn ang="0">
                      <a:pos x="517" y="427"/>
                    </a:cxn>
                    <a:cxn ang="0">
                      <a:pos x="427" y="430"/>
                    </a:cxn>
                    <a:cxn ang="0">
                      <a:pos x="344" y="423"/>
                    </a:cxn>
                    <a:cxn ang="0">
                      <a:pos x="259" y="410"/>
                    </a:cxn>
                    <a:cxn ang="0">
                      <a:pos x="177" y="388"/>
                    </a:cxn>
                    <a:cxn ang="0">
                      <a:pos x="105" y="358"/>
                    </a:cxn>
                    <a:cxn ang="0">
                      <a:pos x="41" y="325"/>
                    </a:cxn>
                    <a:cxn ang="0">
                      <a:pos x="0" y="294"/>
                    </a:cxn>
                    <a:cxn ang="0">
                      <a:pos x="0" y="0"/>
                    </a:cxn>
                    <a:cxn ang="0">
                      <a:pos x="46" y="25"/>
                    </a:cxn>
                    <a:cxn ang="0">
                      <a:pos x="105" y="47"/>
                    </a:cxn>
                    <a:cxn ang="0">
                      <a:pos x="175" y="66"/>
                    </a:cxn>
                    <a:cxn ang="0">
                      <a:pos x="244" y="81"/>
                    </a:cxn>
                    <a:cxn ang="0">
                      <a:pos x="314" y="89"/>
                    </a:cxn>
                    <a:cxn ang="0">
                      <a:pos x="361" y="93"/>
                    </a:cxn>
                    <a:cxn ang="0">
                      <a:pos x="401" y="95"/>
                    </a:cxn>
                    <a:cxn ang="0">
                      <a:pos x="471" y="95"/>
                    </a:cxn>
                    <a:cxn ang="0">
                      <a:pos x="515" y="92"/>
                    </a:cxn>
                    <a:cxn ang="0">
                      <a:pos x="555" y="87"/>
                    </a:cxn>
                    <a:cxn ang="0">
                      <a:pos x="600" y="84"/>
                    </a:cxn>
                    <a:cxn ang="0">
                      <a:pos x="640" y="76"/>
                    </a:cxn>
                    <a:cxn ang="0">
                      <a:pos x="689" y="67"/>
                    </a:cxn>
                    <a:cxn ang="0">
                      <a:pos x="733" y="55"/>
                    </a:cxn>
                    <a:cxn ang="0">
                      <a:pos x="777" y="41"/>
                    </a:cxn>
                    <a:cxn ang="0">
                      <a:pos x="815" y="27"/>
                    </a:cxn>
                  </a:cxnLst>
                  <a:rect l="0" t="0" r="r" b="b"/>
                  <a:pathLst>
                    <a:path w="823" h="431">
                      <a:moveTo>
                        <a:pt x="815" y="27"/>
                      </a:moveTo>
                      <a:lnTo>
                        <a:pt x="822" y="350"/>
                      </a:lnTo>
                      <a:lnTo>
                        <a:pt x="746" y="382"/>
                      </a:lnTo>
                      <a:lnTo>
                        <a:pt x="676" y="404"/>
                      </a:lnTo>
                      <a:lnTo>
                        <a:pt x="619" y="415"/>
                      </a:lnTo>
                      <a:lnTo>
                        <a:pt x="571" y="421"/>
                      </a:lnTo>
                      <a:lnTo>
                        <a:pt x="517" y="427"/>
                      </a:lnTo>
                      <a:lnTo>
                        <a:pt x="427" y="430"/>
                      </a:lnTo>
                      <a:lnTo>
                        <a:pt x="344" y="423"/>
                      </a:lnTo>
                      <a:lnTo>
                        <a:pt x="259" y="410"/>
                      </a:lnTo>
                      <a:lnTo>
                        <a:pt x="177" y="388"/>
                      </a:lnTo>
                      <a:lnTo>
                        <a:pt x="105" y="358"/>
                      </a:lnTo>
                      <a:lnTo>
                        <a:pt x="41" y="325"/>
                      </a:lnTo>
                      <a:lnTo>
                        <a:pt x="0" y="294"/>
                      </a:lnTo>
                      <a:lnTo>
                        <a:pt x="0" y="0"/>
                      </a:lnTo>
                      <a:lnTo>
                        <a:pt x="46" y="25"/>
                      </a:lnTo>
                      <a:lnTo>
                        <a:pt x="105" y="47"/>
                      </a:lnTo>
                      <a:lnTo>
                        <a:pt x="175" y="66"/>
                      </a:lnTo>
                      <a:lnTo>
                        <a:pt x="244" y="81"/>
                      </a:lnTo>
                      <a:lnTo>
                        <a:pt x="314" y="89"/>
                      </a:lnTo>
                      <a:lnTo>
                        <a:pt x="361" y="93"/>
                      </a:lnTo>
                      <a:lnTo>
                        <a:pt x="401" y="95"/>
                      </a:lnTo>
                      <a:lnTo>
                        <a:pt x="471" y="95"/>
                      </a:lnTo>
                      <a:lnTo>
                        <a:pt x="515" y="92"/>
                      </a:lnTo>
                      <a:lnTo>
                        <a:pt x="555" y="87"/>
                      </a:lnTo>
                      <a:lnTo>
                        <a:pt x="600" y="84"/>
                      </a:lnTo>
                      <a:lnTo>
                        <a:pt x="640" y="76"/>
                      </a:lnTo>
                      <a:lnTo>
                        <a:pt x="689" y="67"/>
                      </a:lnTo>
                      <a:lnTo>
                        <a:pt x="733" y="55"/>
                      </a:lnTo>
                      <a:lnTo>
                        <a:pt x="777" y="41"/>
                      </a:lnTo>
                      <a:lnTo>
                        <a:pt x="815" y="2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auto">
                <a:xfrm>
                  <a:off x="154" y="533"/>
                  <a:ext cx="551" cy="339"/>
                </a:xfrm>
                <a:custGeom>
                  <a:avLst/>
                  <a:gdLst/>
                  <a:ahLst/>
                  <a:cxnLst>
                    <a:cxn ang="0">
                      <a:pos x="16" y="53"/>
                    </a:cxn>
                    <a:cxn ang="0">
                      <a:pos x="0" y="122"/>
                    </a:cxn>
                    <a:cxn ang="0">
                      <a:pos x="10" y="146"/>
                    </a:cxn>
                    <a:cxn ang="0">
                      <a:pos x="33" y="183"/>
                    </a:cxn>
                    <a:cxn ang="0">
                      <a:pos x="57" y="216"/>
                    </a:cxn>
                    <a:cxn ang="0">
                      <a:pos x="85" y="244"/>
                    </a:cxn>
                    <a:cxn ang="0">
                      <a:pos x="120" y="271"/>
                    </a:cxn>
                    <a:cxn ang="0">
                      <a:pos x="153" y="290"/>
                    </a:cxn>
                    <a:cxn ang="0">
                      <a:pos x="189" y="308"/>
                    </a:cxn>
                    <a:cxn ang="0">
                      <a:pos x="235" y="324"/>
                    </a:cxn>
                    <a:cxn ang="0">
                      <a:pos x="270" y="332"/>
                    </a:cxn>
                    <a:cxn ang="0">
                      <a:pos x="312" y="338"/>
                    </a:cxn>
                    <a:cxn ang="0">
                      <a:pos x="351" y="338"/>
                    </a:cxn>
                    <a:cxn ang="0">
                      <a:pos x="393" y="333"/>
                    </a:cxn>
                    <a:cxn ang="0">
                      <a:pos x="436" y="321"/>
                    </a:cxn>
                    <a:cxn ang="0">
                      <a:pos x="475" y="302"/>
                    </a:cxn>
                    <a:cxn ang="0">
                      <a:pos x="498" y="286"/>
                    </a:cxn>
                    <a:cxn ang="0">
                      <a:pos x="526" y="262"/>
                    </a:cxn>
                    <a:cxn ang="0">
                      <a:pos x="541" y="243"/>
                    </a:cxn>
                    <a:cxn ang="0">
                      <a:pos x="550" y="226"/>
                    </a:cxn>
                    <a:cxn ang="0">
                      <a:pos x="550" y="208"/>
                    </a:cxn>
                    <a:cxn ang="0">
                      <a:pos x="544" y="187"/>
                    </a:cxn>
                    <a:cxn ang="0">
                      <a:pos x="532" y="170"/>
                    </a:cxn>
                    <a:cxn ang="0">
                      <a:pos x="523" y="135"/>
                    </a:cxn>
                    <a:cxn ang="0">
                      <a:pos x="519" y="116"/>
                    </a:cxn>
                    <a:cxn ang="0">
                      <a:pos x="267" y="132"/>
                    </a:cxn>
                    <a:cxn ang="0">
                      <a:pos x="234" y="126"/>
                    </a:cxn>
                    <a:cxn ang="0">
                      <a:pos x="193" y="113"/>
                    </a:cxn>
                    <a:cxn ang="0">
                      <a:pos x="162" y="97"/>
                    </a:cxn>
                    <a:cxn ang="0">
                      <a:pos x="129" y="77"/>
                    </a:cxn>
                    <a:cxn ang="0">
                      <a:pos x="97" y="48"/>
                    </a:cxn>
                    <a:cxn ang="0">
                      <a:pos x="78" y="24"/>
                    </a:cxn>
                    <a:cxn ang="0">
                      <a:pos x="60" y="0"/>
                    </a:cxn>
                    <a:cxn ang="0">
                      <a:pos x="16" y="53"/>
                    </a:cxn>
                  </a:cxnLst>
                  <a:rect l="0" t="0" r="r" b="b"/>
                  <a:pathLst>
                    <a:path w="551" h="339">
                      <a:moveTo>
                        <a:pt x="16" y="53"/>
                      </a:moveTo>
                      <a:lnTo>
                        <a:pt x="0" y="122"/>
                      </a:lnTo>
                      <a:lnTo>
                        <a:pt x="10" y="146"/>
                      </a:lnTo>
                      <a:lnTo>
                        <a:pt x="33" y="183"/>
                      </a:lnTo>
                      <a:lnTo>
                        <a:pt x="57" y="216"/>
                      </a:lnTo>
                      <a:lnTo>
                        <a:pt x="85" y="244"/>
                      </a:lnTo>
                      <a:lnTo>
                        <a:pt x="120" y="271"/>
                      </a:lnTo>
                      <a:lnTo>
                        <a:pt x="153" y="290"/>
                      </a:lnTo>
                      <a:lnTo>
                        <a:pt x="189" y="308"/>
                      </a:lnTo>
                      <a:lnTo>
                        <a:pt x="235" y="324"/>
                      </a:lnTo>
                      <a:lnTo>
                        <a:pt x="270" y="332"/>
                      </a:lnTo>
                      <a:lnTo>
                        <a:pt x="312" y="338"/>
                      </a:lnTo>
                      <a:lnTo>
                        <a:pt x="351" y="338"/>
                      </a:lnTo>
                      <a:lnTo>
                        <a:pt x="393" y="333"/>
                      </a:lnTo>
                      <a:lnTo>
                        <a:pt x="436" y="321"/>
                      </a:lnTo>
                      <a:lnTo>
                        <a:pt x="475" y="302"/>
                      </a:lnTo>
                      <a:lnTo>
                        <a:pt x="498" y="286"/>
                      </a:lnTo>
                      <a:lnTo>
                        <a:pt x="526" y="262"/>
                      </a:lnTo>
                      <a:lnTo>
                        <a:pt x="541" y="243"/>
                      </a:lnTo>
                      <a:lnTo>
                        <a:pt x="550" y="226"/>
                      </a:lnTo>
                      <a:lnTo>
                        <a:pt x="550" y="208"/>
                      </a:lnTo>
                      <a:lnTo>
                        <a:pt x="544" y="187"/>
                      </a:lnTo>
                      <a:lnTo>
                        <a:pt x="532" y="170"/>
                      </a:lnTo>
                      <a:lnTo>
                        <a:pt x="523" y="135"/>
                      </a:lnTo>
                      <a:lnTo>
                        <a:pt x="519" y="116"/>
                      </a:lnTo>
                      <a:lnTo>
                        <a:pt x="267" y="132"/>
                      </a:lnTo>
                      <a:lnTo>
                        <a:pt x="234" y="126"/>
                      </a:lnTo>
                      <a:lnTo>
                        <a:pt x="193" y="113"/>
                      </a:lnTo>
                      <a:lnTo>
                        <a:pt x="162" y="97"/>
                      </a:lnTo>
                      <a:lnTo>
                        <a:pt x="129" y="77"/>
                      </a:lnTo>
                      <a:lnTo>
                        <a:pt x="97" y="48"/>
                      </a:lnTo>
                      <a:lnTo>
                        <a:pt x="78" y="24"/>
                      </a:lnTo>
                      <a:lnTo>
                        <a:pt x="60" y="0"/>
                      </a:lnTo>
                      <a:lnTo>
                        <a:pt x="16" y="53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auto">
                <a:xfrm>
                  <a:off x="134" y="119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474" y="0"/>
                    </a:cxn>
                    <a:cxn ang="0">
                      <a:pos x="474" y="294"/>
                    </a:cxn>
                    <a:cxn ang="0">
                      <a:pos x="446" y="291"/>
                    </a:cxn>
                    <a:cxn ang="0">
                      <a:pos x="411" y="293"/>
                    </a:cxn>
                    <a:cxn ang="0">
                      <a:pos x="353" y="299"/>
                    </a:cxn>
                    <a:cxn ang="0">
                      <a:pos x="296" y="310"/>
                    </a:cxn>
                    <a:cxn ang="0">
                      <a:pos x="243" y="323"/>
                    </a:cxn>
                    <a:cxn ang="0">
                      <a:pos x="200" y="339"/>
                    </a:cxn>
                    <a:cxn ang="0">
                      <a:pos x="149" y="364"/>
                    </a:cxn>
                    <a:cxn ang="0">
                      <a:pos x="110" y="390"/>
                    </a:cxn>
                    <a:cxn ang="0">
                      <a:pos x="81" y="415"/>
                    </a:cxn>
                    <a:cxn ang="0">
                      <a:pos x="60" y="439"/>
                    </a:cxn>
                    <a:cxn ang="0">
                      <a:pos x="47" y="461"/>
                    </a:cxn>
                    <a:cxn ang="0">
                      <a:pos x="35" y="488"/>
                    </a:cxn>
                    <a:cxn ang="0">
                      <a:pos x="30" y="513"/>
                    </a:cxn>
                    <a:cxn ang="0">
                      <a:pos x="23" y="551"/>
                    </a:cxn>
                    <a:cxn ang="0">
                      <a:pos x="17" y="518"/>
                    </a:cxn>
                    <a:cxn ang="0">
                      <a:pos x="8" y="481"/>
                    </a:cxn>
                    <a:cxn ang="0">
                      <a:pos x="5" y="453"/>
                    </a:cxn>
                    <a:cxn ang="0">
                      <a:pos x="0" y="420"/>
                    </a:cxn>
                    <a:cxn ang="0">
                      <a:pos x="2" y="393"/>
                    </a:cxn>
                    <a:cxn ang="0">
                      <a:pos x="8" y="361"/>
                    </a:cxn>
                    <a:cxn ang="0">
                      <a:pos x="15" y="317"/>
                    </a:cxn>
                    <a:cxn ang="0">
                      <a:pos x="30" y="279"/>
                    </a:cxn>
                    <a:cxn ang="0">
                      <a:pos x="50" y="238"/>
                    </a:cxn>
                    <a:cxn ang="0">
                      <a:pos x="75" y="196"/>
                    </a:cxn>
                    <a:cxn ang="0">
                      <a:pos x="111" y="152"/>
                    </a:cxn>
                    <a:cxn ang="0">
                      <a:pos x="152" y="116"/>
                    </a:cxn>
                    <a:cxn ang="0">
                      <a:pos x="188" y="87"/>
                    </a:cxn>
                    <a:cxn ang="0">
                      <a:pos x="233" y="60"/>
                    </a:cxn>
                    <a:cxn ang="0">
                      <a:pos x="279" y="40"/>
                    </a:cxn>
                    <a:cxn ang="0">
                      <a:pos x="333" y="21"/>
                    </a:cxn>
                    <a:cxn ang="0">
                      <a:pos x="380" y="10"/>
                    </a:cxn>
                    <a:cxn ang="0">
                      <a:pos x="435" y="3"/>
                    </a:cxn>
                    <a:cxn ang="0">
                      <a:pos x="474" y="0"/>
                    </a:cxn>
                  </a:cxnLst>
                  <a:rect l="0" t="0" r="r" b="b"/>
                  <a:pathLst>
                    <a:path w="475" h="552">
                      <a:moveTo>
                        <a:pt x="474" y="0"/>
                      </a:moveTo>
                      <a:lnTo>
                        <a:pt x="474" y="294"/>
                      </a:lnTo>
                      <a:lnTo>
                        <a:pt x="446" y="291"/>
                      </a:lnTo>
                      <a:lnTo>
                        <a:pt x="411" y="293"/>
                      </a:lnTo>
                      <a:lnTo>
                        <a:pt x="353" y="299"/>
                      </a:lnTo>
                      <a:lnTo>
                        <a:pt x="296" y="310"/>
                      </a:lnTo>
                      <a:lnTo>
                        <a:pt x="243" y="323"/>
                      </a:lnTo>
                      <a:lnTo>
                        <a:pt x="200" y="339"/>
                      </a:lnTo>
                      <a:lnTo>
                        <a:pt x="149" y="364"/>
                      </a:lnTo>
                      <a:lnTo>
                        <a:pt x="110" y="390"/>
                      </a:lnTo>
                      <a:lnTo>
                        <a:pt x="81" y="415"/>
                      </a:lnTo>
                      <a:lnTo>
                        <a:pt x="60" y="439"/>
                      </a:lnTo>
                      <a:lnTo>
                        <a:pt x="47" y="461"/>
                      </a:lnTo>
                      <a:lnTo>
                        <a:pt x="35" y="488"/>
                      </a:lnTo>
                      <a:lnTo>
                        <a:pt x="30" y="513"/>
                      </a:lnTo>
                      <a:lnTo>
                        <a:pt x="23" y="551"/>
                      </a:lnTo>
                      <a:lnTo>
                        <a:pt x="17" y="518"/>
                      </a:lnTo>
                      <a:lnTo>
                        <a:pt x="8" y="481"/>
                      </a:lnTo>
                      <a:lnTo>
                        <a:pt x="5" y="453"/>
                      </a:lnTo>
                      <a:lnTo>
                        <a:pt x="0" y="420"/>
                      </a:lnTo>
                      <a:lnTo>
                        <a:pt x="2" y="393"/>
                      </a:lnTo>
                      <a:lnTo>
                        <a:pt x="8" y="361"/>
                      </a:lnTo>
                      <a:lnTo>
                        <a:pt x="15" y="317"/>
                      </a:lnTo>
                      <a:lnTo>
                        <a:pt x="30" y="279"/>
                      </a:lnTo>
                      <a:lnTo>
                        <a:pt x="50" y="238"/>
                      </a:lnTo>
                      <a:lnTo>
                        <a:pt x="75" y="196"/>
                      </a:lnTo>
                      <a:lnTo>
                        <a:pt x="111" y="152"/>
                      </a:lnTo>
                      <a:lnTo>
                        <a:pt x="152" y="116"/>
                      </a:lnTo>
                      <a:lnTo>
                        <a:pt x="188" y="87"/>
                      </a:lnTo>
                      <a:lnTo>
                        <a:pt x="233" y="60"/>
                      </a:lnTo>
                      <a:lnTo>
                        <a:pt x="279" y="40"/>
                      </a:lnTo>
                      <a:lnTo>
                        <a:pt x="333" y="21"/>
                      </a:lnTo>
                      <a:lnTo>
                        <a:pt x="380" y="10"/>
                      </a:lnTo>
                      <a:lnTo>
                        <a:pt x="435" y="3"/>
                      </a:lnTo>
                      <a:lnTo>
                        <a:pt x="474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70" name="Freeform 22"/>
                <p:cNvSpPr>
                  <a:spLocks/>
                </p:cNvSpPr>
                <p:nvPr/>
              </p:nvSpPr>
              <p:spPr bwMode="auto">
                <a:xfrm>
                  <a:off x="422" y="687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71" name="Freeform 23"/>
                <p:cNvSpPr>
                  <a:spLocks/>
                </p:cNvSpPr>
                <p:nvPr/>
              </p:nvSpPr>
              <p:spPr bwMode="auto">
                <a:xfrm>
                  <a:off x="494" y="700"/>
                  <a:ext cx="88" cy="74"/>
                </a:xfrm>
                <a:custGeom>
                  <a:avLst/>
                  <a:gdLst/>
                  <a:ahLst/>
                  <a:cxnLst>
                    <a:cxn ang="0">
                      <a:pos x="87" y="67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8"/>
                    </a:cxn>
                    <a:cxn ang="0">
                      <a:pos x="9" y="73"/>
                    </a:cxn>
                    <a:cxn ang="0">
                      <a:pos x="12" y="57"/>
                    </a:cxn>
                    <a:cxn ang="0">
                      <a:pos x="22" y="47"/>
                    </a:cxn>
                    <a:cxn ang="0">
                      <a:pos x="40" y="43"/>
                    </a:cxn>
                    <a:cxn ang="0">
                      <a:pos x="60" y="44"/>
                    </a:cxn>
                    <a:cxn ang="0">
                      <a:pos x="76" y="51"/>
                    </a:cxn>
                    <a:cxn ang="0">
                      <a:pos x="87" y="67"/>
                    </a:cxn>
                  </a:cxnLst>
                  <a:rect l="0" t="0" r="r" b="b"/>
                  <a:pathLst>
                    <a:path w="88" h="74">
                      <a:moveTo>
                        <a:pt x="87" y="67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8"/>
                      </a:lnTo>
                      <a:lnTo>
                        <a:pt x="9" y="73"/>
                      </a:lnTo>
                      <a:lnTo>
                        <a:pt x="12" y="57"/>
                      </a:lnTo>
                      <a:lnTo>
                        <a:pt x="22" y="47"/>
                      </a:lnTo>
                      <a:lnTo>
                        <a:pt x="40" y="43"/>
                      </a:lnTo>
                      <a:lnTo>
                        <a:pt x="60" y="44"/>
                      </a:lnTo>
                      <a:lnTo>
                        <a:pt x="76" y="51"/>
                      </a:lnTo>
                      <a:lnTo>
                        <a:pt x="87" y="6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auto">
                <a:xfrm>
                  <a:off x="386" y="479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317" y="275"/>
                    </a:cxn>
                    <a:cxn ang="0">
                      <a:pos x="315" y="254"/>
                    </a:cxn>
                    <a:cxn ang="0">
                      <a:pos x="306" y="235"/>
                    </a:cxn>
                    <a:cxn ang="0">
                      <a:pos x="299" y="219"/>
                    </a:cxn>
                    <a:cxn ang="0">
                      <a:pos x="294" y="194"/>
                    </a:cxn>
                    <a:cxn ang="0">
                      <a:pos x="288" y="161"/>
                    </a:cxn>
                    <a:cxn ang="0">
                      <a:pos x="284" y="126"/>
                    </a:cxn>
                    <a:cxn ang="0">
                      <a:pos x="281" y="94"/>
                    </a:cxn>
                    <a:cxn ang="0">
                      <a:pos x="279" y="67"/>
                    </a:cxn>
                    <a:cxn ang="0">
                      <a:pos x="278" y="43"/>
                    </a:cxn>
                    <a:cxn ang="0">
                      <a:pos x="270" y="29"/>
                    </a:cxn>
                    <a:cxn ang="0">
                      <a:pos x="255" y="16"/>
                    </a:cxn>
                    <a:cxn ang="0">
                      <a:pos x="240" y="9"/>
                    </a:cxn>
                    <a:cxn ang="0">
                      <a:pos x="216" y="2"/>
                    </a:cxn>
                    <a:cxn ang="0">
                      <a:pos x="189" y="0"/>
                    </a:cxn>
                    <a:cxn ang="0">
                      <a:pos x="147" y="0"/>
                    </a:cxn>
                    <a:cxn ang="0">
                      <a:pos x="110" y="2"/>
                    </a:cxn>
                    <a:cxn ang="0">
                      <a:pos x="74" y="9"/>
                    </a:cxn>
                    <a:cxn ang="0">
                      <a:pos x="41" y="21"/>
                    </a:cxn>
                    <a:cxn ang="0">
                      <a:pos x="20" y="35"/>
                    </a:cxn>
                    <a:cxn ang="0">
                      <a:pos x="8" y="47"/>
                    </a:cxn>
                    <a:cxn ang="0">
                      <a:pos x="0" y="61"/>
                    </a:cxn>
                    <a:cxn ang="0">
                      <a:pos x="2" y="75"/>
                    </a:cxn>
                    <a:cxn ang="0">
                      <a:pos x="5" y="89"/>
                    </a:cxn>
                    <a:cxn ang="0">
                      <a:pos x="15" y="104"/>
                    </a:cxn>
                    <a:cxn ang="0">
                      <a:pos x="23" y="123"/>
                    </a:cxn>
                    <a:cxn ang="0">
                      <a:pos x="27" y="149"/>
                    </a:cxn>
                    <a:cxn ang="0">
                      <a:pos x="30" y="176"/>
                    </a:cxn>
                    <a:cxn ang="0">
                      <a:pos x="35" y="200"/>
                    </a:cxn>
                    <a:cxn ang="0">
                      <a:pos x="36" y="235"/>
                    </a:cxn>
                    <a:cxn ang="0">
                      <a:pos x="38" y="265"/>
                    </a:cxn>
                    <a:cxn ang="0">
                      <a:pos x="38" y="285"/>
                    </a:cxn>
                    <a:cxn ang="0">
                      <a:pos x="48" y="260"/>
                    </a:cxn>
                    <a:cxn ang="0">
                      <a:pos x="68" y="248"/>
                    </a:cxn>
                    <a:cxn ang="0">
                      <a:pos x="86" y="241"/>
                    </a:cxn>
                    <a:cxn ang="0">
                      <a:pos x="108" y="236"/>
                    </a:cxn>
                    <a:cxn ang="0">
                      <a:pos x="143" y="229"/>
                    </a:cxn>
                    <a:cxn ang="0">
                      <a:pos x="177" y="228"/>
                    </a:cxn>
                    <a:cxn ang="0">
                      <a:pos x="197" y="228"/>
                    </a:cxn>
                    <a:cxn ang="0">
                      <a:pos x="228" y="230"/>
                    </a:cxn>
                    <a:cxn ang="0">
                      <a:pos x="264" y="237"/>
                    </a:cxn>
                    <a:cxn ang="0">
                      <a:pos x="287" y="246"/>
                    </a:cxn>
                    <a:cxn ang="0">
                      <a:pos x="302" y="255"/>
                    </a:cxn>
                    <a:cxn ang="0">
                      <a:pos x="318" y="268"/>
                    </a:cxn>
                  </a:cxnLst>
                  <a:rect l="0" t="0" r="r" b="b"/>
                  <a:pathLst>
                    <a:path w="319" h="286">
                      <a:moveTo>
                        <a:pt x="317" y="275"/>
                      </a:moveTo>
                      <a:lnTo>
                        <a:pt x="315" y="254"/>
                      </a:lnTo>
                      <a:lnTo>
                        <a:pt x="306" y="235"/>
                      </a:lnTo>
                      <a:lnTo>
                        <a:pt x="299" y="219"/>
                      </a:lnTo>
                      <a:lnTo>
                        <a:pt x="294" y="194"/>
                      </a:lnTo>
                      <a:lnTo>
                        <a:pt x="288" y="161"/>
                      </a:lnTo>
                      <a:lnTo>
                        <a:pt x="284" y="126"/>
                      </a:lnTo>
                      <a:lnTo>
                        <a:pt x="281" y="94"/>
                      </a:lnTo>
                      <a:lnTo>
                        <a:pt x="279" y="67"/>
                      </a:lnTo>
                      <a:lnTo>
                        <a:pt x="278" y="43"/>
                      </a:lnTo>
                      <a:lnTo>
                        <a:pt x="270" y="29"/>
                      </a:lnTo>
                      <a:lnTo>
                        <a:pt x="255" y="16"/>
                      </a:lnTo>
                      <a:lnTo>
                        <a:pt x="240" y="9"/>
                      </a:lnTo>
                      <a:lnTo>
                        <a:pt x="216" y="2"/>
                      </a:lnTo>
                      <a:lnTo>
                        <a:pt x="189" y="0"/>
                      </a:lnTo>
                      <a:lnTo>
                        <a:pt x="147" y="0"/>
                      </a:lnTo>
                      <a:lnTo>
                        <a:pt x="110" y="2"/>
                      </a:lnTo>
                      <a:lnTo>
                        <a:pt x="74" y="9"/>
                      </a:lnTo>
                      <a:lnTo>
                        <a:pt x="41" y="21"/>
                      </a:lnTo>
                      <a:lnTo>
                        <a:pt x="20" y="35"/>
                      </a:lnTo>
                      <a:lnTo>
                        <a:pt x="8" y="47"/>
                      </a:lnTo>
                      <a:lnTo>
                        <a:pt x="0" y="61"/>
                      </a:lnTo>
                      <a:lnTo>
                        <a:pt x="2" y="75"/>
                      </a:lnTo>
                      <a:lnTo>
                        <a:pt x="5" y="89"/>
                      </a:lnTo>
                      <a:lnTo>
                        <a:pt x="15" y="104"/>
                      </a:lnTo>
                      <a:lnTo>
                        <a:pt x="23" y="123"/>
                      </a:lnTo>
                      <a:lnTo>
                        <a:pt x="27" y="149"/>
                      </a:lnTo>
                      <a:lnTo>
                        <a:pt x="30" y="176"/>
                      </a:lnTo>
                      <a:lnTo>
                        <a:pt x="35" y="200"/>
                      </a:lnTo>
                      <a:lnTo>
                        <a:pt x="36" y="235"/>
                      </a:lnTo>
                      <a:lnTo>
                        <a:pt x="38" y="265"/>
                      </a:lnTo>
                      <a:lnTo>
                        <a:pt x="38" y="285"/>
                      </a:lnTo>
                      <a:lnTo>
                        <a:pt x="48" y="260"/>
                      </a:lnTo>
                      <a:lnTo>
                        <a:pt x="68" y="248"/>
                      </a:lnTo>
                      <a:lnTo>
                        <a:pt x="86" y="241"/>
                      </a:lnTo>
                      <a:lnTo>
                        <a:pt x="108" y="236"/>
                      </a:lnTo>
                      <a:lnTo>
                        <a:pt x="143" y="229"/>
                      </a:lnTo>
                      <a:lnTo>
                        <a:pt x="177" y="228"/>
                      </a:lnTo>
                      <a:lnTo>
                        <a:pt x="197" y="228"/>
                      </a:lnTo>
                      <a:lnTo>
                        <a:pt x="228" y="230"/>
                      </a:lnTo>
                      <a:lnTo>
                        <a:pt x="264" y="237"/>
                      </a:lnTo>
                      <a:lnTo>
                        <a:pt x="287" y="246"/>
                      </a:lnTo>
                      <a:lnTo>
                        <a:pt x="302" y="255"/>
                      </a:lnTo>
                      <a:lnTo>
                        <a:pt x="318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73" name="Freeform 25"/>
                <p:cNvSpPr>
                  <a:spLocks/>
                </p:cNvSpPr>
                <p:nvPr/>
              </p:nvSpPr>
              <p:spPr bwMode="auto">
                <a:xfrm>
                  <a:off x="5101" y="537"/>
                  <a:ext cx="551" cy="335"/>
                </a:xfrm>
                <a:custGeom>
                  <a:avLst/>
                  <a:gdLst/>
                  <a:ahLst/>
                  <a:cxnLst>
                    <a:cxn ang="0">
                      <a:pos x="534" y="48"/>
                    </a:cxn>
                    <a:cxn ang="0">
                      <a:pos x="550" y="117"/>
                    </a:cxn>
                    <a:cxn ang="0">
                      <a:pos x="540" y="142"/>
                    </a:cxn>
                    <a:cxn ang="0">
                      <a:pos x="517" y="179"/>
                    </a:cxn>
                    <a:cxn ang="0">
                      <a:pos x="493" y="212"/>
                    </a:cxn>
                    <a:cxn ang="0">
                      <a:pos x="465" y="239"/>
                    </a:cxn>
                    <a:cxn ang="0">
                      <a:pos x="430" y="267"/>
                    </a:cxn>
                    <a:cxn ang="0">
                      <a:pos x="397" y="286"/>
                    </a:cxn>
                    <a:cxn ang="0">
                      <a:pos x="361" y="304"/>
                    </a:cxn>
                    <a:cxn ang="0">
                      <a:pos x="315" y="320"/>
                    </a:cxn>
                    <a:cxn ang="0">
                      <a:pos x="280" y="328"/>
                    </a:cxn>
                    <a:cxn ang="0">
                      <a:pos x="238" y="334"/>
                    </a:cxn>
                    <a:cxn ang="0">
                      <a:pos x="199" y="334"/>
                    </a:cxn>
                    <a:cxn ang="0">
                      <a:pos x="157" y="329"/>
                    </a:cxn>
                    <a:cxn ang="0">
                      <a:pos x="114" y="317"/>
                    </a:cxn>
                    <a:cxn ang="0">
                      <a:pos x="75" y="298"/>
                    </a:cxn>
                    <a:cxn ang="0">
                      <a:pos x="52" y="282"/>
                    </a:cxn>
                    <a:cxn ang="0">
                      <a:pos x="24" y="258"/>
                    </a:cxn>
                    <a:cxn ang="0">
                      <a:pos x="9" y="238"/>
                    </a:cxn>
                    <a:cxn ang="0">
                      <a:pos x="0" y="222"/>
                    </a:cxn>
                    <a:cxn ang="0">
                      <a:pos x="0" y="204"/>
                    </a:cxn>
                    <a:cxn ang="0">
                      <a:pos x="6" y="182"/>
                    </a:cxn>
                    <a:cxn ang="0">
                      <a:pos x="18" y="166"/>
                    </a:cxn>
                    <a:cxn ang="0">
                      <a:pos x="27" y="131"/>
                    </a:cxn>
                    <a:cxn ang="0">
                      <a:pos x="31" y="112"/>
                    </a:cxn>
                    <a:cxn ang="0">
                      <a:pos x="283" y="128"/>
                    </a:cxn>
                    <a:cxn ang="0">
                      <a:pos x="316" y="122"/>
                    </a:cxn>
                    <a:cxn ang="0">
                      <a:pos x="357" y="109"/>
                    </a:cxn>
                    <a:cxn ang="0">
                      <a:pos x="388" y="93"/>
                    </a:cxn>
                    <a:cxn ang="0">
                      <a:pos x="421" y="73"/>
                    </a:cxn>
                    <a:cxn ang="0">
                      <a:pos x="453" y="44"/>
                    </a:cxn>
                    <a:cxn ang="0">
                      <a:pos x="472" y="19"/>
                    </a:cxn>
                    <a:cxn ang="0">
                      <a:pos x="486" y="0"/>
                    </a:cxn>
                    <a:cxn ang="0">
                      <a:pos x="534" y="48"/>
                    </a:cxn>
                  </a:cxnLst>
                  <a:rect l="0" t="0" r="r" b="b"/>
                  <a:pathLst>
                    <a:path w="551" h="335">
                      <a:moveTo>
                        <a:pt x="534" y="48"/>
                      </a:moveTo>
                      <a:lnTo>
                        <a:pt x="550" y="117"/>
                      </a:lnTo>
                      <a:lnTo>
                        <a:pt x="540" y="142"/>
                      </a:lnTo>
                      <a:lnTo>
                        <a:pt x="517" y="179"/>
                      </a:lnTo>
                      <a:lnTo>
                        <a:pt x="493" y="212"/>
                      </a:lnTo>
                      <a:lnTo>
                        <a:pt x="465" y="239"/>
                      </a:lnTo>
                      <a:lnTo>
                        <a:pt x="430" y="267"/>
                      </a:lnTo>
                      <a:lnTo>
                        <a:pt x="397" y="286"/>
                      </a:lnTo>
                      <a:lnTo>
                        <a:pt x="361" y="304"/>
                      </a:lnTo>
                      <a:lnTo>
                        <a:pt x="315" y="320"/>
                      </a:lnTo>
                      <a:lnTo>
                        <a:pt x="280" y="328"/>
                      </a:lnTo>
                      <a:lnTo>
                        <a:pt x="238" y="334"/>
                      </a:lnTo>
                      <a:lnTo>
                        <a:pt x="199" y="334"/>
                      </a:lnTo>
                      <a:lnTo>
                        <a:pt x="157" y="329"/>
                      </a:lnTo>
                      <a:lnTo>
                        <a:pt x="114" y="317"/>
                      </a:lnTo>
                      <a:lnTo>
                        <a:pt x="75" y="298"/>
                      </a:lnTo>
                      <a:lnTo>
                        <a:pt x="52" y="282"/>
                      </a:lnTo>
                      <a:lnTo>
                        <a:pt x="24" y="258"/>
                      </a:lnTo>
                      <a:lnTo>
                        <a:pt x="9" y="238"/>
                      </a:lnTo>
                      <a:lnTo>
                        <a:pt x="0" y="222"/>
                      </a:lnTo>
                      <a:lnTo>
                        <a:pt x="0" y="204"/>
                      </a:lnTo>
                      <a:lnTo>
                        <a:pt x="6" y="182"/>
                      </a:lnTo>
                      <a:lnTo>
                        <a:pt x="18" y="166"/>
                      </a:lnTo>
                      <a:lnTo>
                        <a:pt x="27" y="131"/>
                      </a:lnTo>
                      <a:lnTo>
                        <a:pt x="31" y="112"/>
                      </a:lnTo>
                      <a:lnTo>
                        <a:pt x="283" y="128"/>
                      </a:lnTo>
                      <a:lnTo>
                        <a:pt x="316" y="122"/>
                      </a:lnTo>
                      <a:lnTo>
                        <a:pt x="357" y="109"/>
                      </a:lnTo>
                      <a:lnTo>
                        <a:pt x="388" y="93"/>
                      </a:lnTo>
                      <a:lnTo>
                        <a:pt x="421" y="73"/>
                      </a:lnTo>
                      <a:lnTo>
                        <a:pt x="453" y="44"/>
                      </a:lnTo>
                      <a:lnTo>
                        <a:pt x="472" y="19"/>
                      </a:lnTo>
                      <a:lnTo>
                        <a:pt x="486" y="0"/>
                      </a:lnTo>
                      <a:lnTo>
                        <a:pt x="534" y="4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74" name="Freeform 26"/>
                <p:cNvSpPr>
                  <a:spLocks/>
                </p:cNvSpPr>
                <p:nvPr/>
              </p:nvSpPr>
              <p:spPr bwMode="auto">
                <a:xfrm>
                  <a:off x="5197" y="119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4"/>
                    </a:cxn>
                    <a:cxn ang="0">
                      <a:pos x="28" y="291"/>
                    </a:cxn>
                    <a:cxn ang="0">
                      <a:pos x="63" y="293"/>
                    </a:cxn>
                    <a:cxn ang="0">
                      <a:pos x="121" y="299"/>
                    </a:cxn>
                    <a:cxn ang="0">
                      <a:pos x="178" y="310"/>
                    </a:cxn>
                    <a:cxn ang="0">
                      <a:pos x="231" y="323"/>
                    </a:cxn>
                    <a:cxn ang="0">
                      <a:pos x="274" y="339"/>
                    </a:cxn>
                    <a:cxn ang="0">
                      <a:pos x="325" y="364"/>
                    </a:cxn>
                    <a:cxn ang="0">
                      <a:pos x="364" y="390"/>
                    </a:cxn>
                    <a:cxn ang="0">
                      <a:pos x="393" y="415"/>
                    </a:cxn>
                    <a:cxn ang="0">
                      <a:pos x="414" y="439"/>
                    </a:cxn>
                    <a:cxn ang="0">
                      <a:pos x="427" y="461"/>
                    </a:cxn>
                    <a:cxn ang="0">
                      <a:pos x="439" y="488"/>
                    </a:cxn>
                    <a:cxn ang="0">
                      <a:pos x="444" y="513"/>
                    </a:cxn>
                    <a:cxn ang="0">
                      <a:pos x="451" y="551"/>
                    </a:cxn>
                    <a:cxn ang="0">
                      <a:pos x="457" y="518"/>
                    </a:cxn>
                    <a:cxn ang="0">
                      <a:pos x="466" y="481"/>
                    </a:cxn>
                    <a:cxn ang="0">
                      <a:pos x="469" y="453"/>
                    </a:cxn>
                    <a:cxn ang="0">
                      <a:pos x="474" y="420"/>
                    </a:cxn>
                    <a:cxn ang="0">
                      <a:pos x="472" y="393"/>
                    </a:cxn>
                    <a:cxn ang="0">
                      <a:pos x="466" y="361"/>
                    </a:cxn>
                    <a:cxn ang="0">
                      <a:pos x="459" y="317"/>
                    </a:cxn>
                    <a:cxn ang="0">
                      <a:pos x="444" y="279"/>
                    </a:cxn>
                    <a:cxn ang="0">
                      <a:pos x="424" y="238"/>
                    </a:cxn>
                    <a:cxn ang="0">
                      <a:pos x="399" y="196"/>
                    </a:cxn>
                    <a:cxn ang="0">
                      <a:pos x="363" y="152"/>
                    </a:cxn>
                    <a:cxn ang="0">
                      <a:pos x="322" y="116"/>
                    </a:cxn>
                    <a:cxn ang="0">
                      <a:pos x="286" y="87"/>
                    </a:cxn>
                    <a:cxn ang="0">
                      <a:pos x="241" y="60"/>
                    </a:cxn>
                    <a:cxn ang="0">
                      <a:pos x="195" y="40"/>
                    </a:cxn>
                    <a:cxn ang="0">
                      <a:pos x="141" y="21"/>
                    </a:cxn>
                    <a:cxn ang="0">
                      <a:pos x="94" y="10"/>
                    </a:cxn>
                    <a:cxn ang="0">
                      <a:pos x="39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75" h="552">
                      <a:moveTo>
                        <a:pt x="0" y="0"/>
                      </a:moveTo>
                      <a:lnTo>
                        <a:pt x="0" y="294"/>
                      </a:lnTo>
                      <a:lnTo>
                        <a:pt x="28" y="291"/>
                      </a:lnTo>
                      <a:lnTo>
                        <a:pt x="63" y="293"/>
                      </a:lnTo>
                      <a:lnTo>
                        <a:pt x="121" y="299"/>
                      </a:lnTo>
                      <a:lnTo>
                        <a:pt x="178" y="310"/>
                      </a:lnTo>
                      <a:lnTo>
                        <a:pt x="231" y="323"/>
                      </a:lnTo>
                      <a:lnTo>
                        <a:pt x="274" y="339"/>
                      </a:lnTo>
                      <a:lnTo>
                        <a:pt x="325" y="364"/>
                      </a:lnTo>
                      <a:lnTo>
                        <a:pt x="364" y="390"/>
                      </a:lnTo>
                      <a:lnTo>
                        <a:pt x="393" y="415"/>
                      </a:lnTo>
                      <a:lnTo>
                        <a:pt x="414" y="439"/>
                      </a:lnTo>
                      <a:lnTo>
                        <a:pt x="427" y="461"/>
                      </a:lnTo>
                      <a:lnTo>
                        <a:pt x="439" y="488"/>
                      </a:lnTo>
                      <a:lnTo>
                        <a:pt x="444" y="513"/>
                      </a:lnTo>
                      <a:lnTo>
                        <a:pt x="451" y="551"/>
                      </a:lnTo>
                      <a:lnTo>
                        <a:pt x="457" y="518"/>
                      </a:lnTo>
                      <a:lnTo>
                        <a:pt x="466" y="481"/>
                      </a:lnTo>
                      <a:lnTo>
                        <a:pt x="469" y="453"/>
                      </a:lnTo>
                      <a:lnTo>
                        <a:pt x="474" y="420"/>
                      </a:lnTo>
                      <a:lnTo>
                        <a:pt x="472" y="393"/>
                      </a:lnTo>
                      <a:lnTo>
                        <a:pt x="466" y="361"/>
                      </a:lnTo>
                      <a:lnTo>
                        <a:pt x="459" y="317"/>
                      </a:lnTo>
                      <a:lnTo>
                        <a:pt x="444" y="279"/>
                      </a:lnTo>
                      <a:lnTo>
                        <a:pt x="424" y="238"/>
                      </a:lnTo>
                      <a:lnTo>
                        <a:pt x="399" y="196"/>
                      </a:lnTo>
                      <a:lnTo>
                        <a:pt x="363" y="152"/>
                      </a:lnTo>
                      <a:lnTo>
                        <a:pt x="322" y="116"/>
                      </a:lnTo>
                      <a:lnTo>
                        <a:pt x="286" y="87"/>
                      </a:lnTo>
                      <a:lnTo>
                        <a:pt x="241" y="60"/>
                      </a:lnTo>
                      <a:lnTo>
                        <a:pt x="195" y="40"/>
                      </a:lnTo>
                      <a:lnTo>
                        <a:pt x="141" y="21"/>
                      </a:lnTo>
                      <a:lnTo>
                        <a:pt x="94" y="10"/>
                      </a:lnTo>
                      <a:lnTo>
                        <a:pt x="39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75" name="Freeform 27"/>
                <p:cNvSpPr>
                  <a:spLocks/>
                </p:cNvSpPr>
                <p:nvPr/>
              </p:nvSpPr>
              <p:spPr bwMode="auto">
                <a:xfrm>
                  <a:off x="5228" y="687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76" name="Freeform 28"/>
                <p:cNvSpPr>
                  <a:spLocks/>
                </p:cNvSpPr>
                <p:nvPr/>
              </p:nvSpPr>
              <p:spPr bwMode="auto">
                <a:xfrm>
                  <a:off x="5224" y="699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77" name="Freeform 29"/>
                <p:cNvSpPr>
                  <a:spLocks/>
                </p:cNvSpPr>
                <p:nvPr/>
              </p:nvSpPr>
              <p:spPr bwMode="auto">
                <a:xfrm>
                  <a:off x="5101" y="479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1" y="275"/>
                    </a:cxn>
                    <a:cxn ang="0">
                      <a:pos x="3" y="254"/>
                    </a:cxn>
                    <a:cxn ang="0">
                      <a:pos x="12" y="235"/>
                    </a:cxn>
                    <a:cxn ang="0">
                      <a:pos x="19" y="219"/>
                    </a:cxn>
                    <a:cxn ang="0">
                      <a:pos x="24" y="194"/>
                    </a:cxn>
                    <a:cxn ang="0">
                      <a:pos x="30" y="161"/>
                    </a:cxn>
                    <a:cxn ang="0">
                      <a:pos x="34" y="126"/>
                    </a:cxn>
                    <a:cxn ang="0">
                      <a:pos x="37" y="94"/>
                    </a:cxn>
                    <a:cxn ang="0">
                      <a:pos x="39" y="67"/>
                    </a:cxn>
                    <a:cxn ang="0">
                      <a:pos x="40" y="43"/>
                    </a:cxn>
                    <a:cxn ang="0">
                      <a:pos x="48" y="29"/>
                    </a:cxn>
                    <a:cxn ang="0">
                      <a:pos x="63" y="16"/>
                    </a:cxn>
                    <a:cxn ang="0">
                      <a:pos x="78" y="9"/>
                    </a:cxn>
                    <a:cxn ang="0">
                      <a:pos x="102" y="2"/>
                    </a:cxn>
                    <a:cxn ang="0">
                      <a:pos x="129" y="0"/>
                    </a:cxn>
                    <a:cxn ang="0">
                      <a:pos x="171" y="0"/>
                    </a:cxn>
                    <a:cxn ang="0">
                      <a:pos x="208" y="2"/>
                    </a:cxn>
                    <a:cxn ang="0">
                      <a:pos x="244" y="9"/>
                    </a:cxn>
                    <a:cxn ang="0">
                      <a:pos x="277" y="21"/>
                    </a:cxn>
                    <a:cxn ang="0">
                      <a:pos x="298" y="35"/>
                    </a:cxn>
                    <a:cxn ang="0">
                      <a:pos x="310" y="47"/>
                    </a:cxn>
                    <a:cxn ang="0">
                      <a:pos x="318" y="61"/>
                    </a:cxn>
                    <a:cxn ang="0">
                      <a:pos x="316" y="75"/>
                    </a:cxn>
                    <a:cxn ang="0">
                      <a:pos x="313" y="89"/>
                    </a:cxn>
                    <a:cxn ang="0">
                      <a:pos x="303" y="104"/>
                    </a:cxn>
                    <a:cxn ang="0">
                      <a:pos x="295" y="123"/>
                    </a:cxn>
                    <a:cxn ang="0">
                      <a:pos x="291" y="149"/>
                    </a:cxn>
                    <a:cxn ang="0">
                      <a:pos x="288" y="176"/>
                    </a:cxn>
                    <a:cxn ang="0">
                      <a:pos x="283" y="200"/>
                    </a:cxn>
                    <a:cxn ang="0">
                      <a:pos x="282" y="235"/>
                    </a:cxn>
                    <a:cxn ang="0">
                      <a:pos x="280" y="265"/>
                    </a:cxn>
                    <a:cxn ang="0">
                      <a:pos x="280" y="285"/>
                    </a:cxn>
                    <a:cxn ang="0">
                      <a:pos x="270" y="260"/>
                    </a:cxn>
                    <a:cxn ang="0">
                      <a:pos x="250" y="248"/>
                    </a:cxn>
                    <a:cxn ang="0">
                      <a:pos x="232" y="241"/>
                    </a:cxn>
                    <a:cxn ang="0">
                      <a:pos x="210" y="236"/>
                    </a:cxn>
                    <a:cxn ang="0">
                      <a:pos x="175" y="229"/>
                    </a:cxn>
                    <a:cxn ang="0">
                      <a:pos x="141" y="228"/>
                    </a:cxn>
                    <a:cxn ang="0">
                      <a:pos x="121" y="228"/>
                    </a:cxn>
                    <a:cxn ang="0">
                      <a:pos x="90" y="230"/>
                    </a:cxn>
                    <a:cxn ang="0">
                      <a:pos x="54" y="237"/>
                    </a:cxn>
                    <a:cxn ang="0">
                      <a:pos x="31" y="246"/>
                    </a:cxn>
                    <a:cxn ang="0">
                      <a:pos x="16" y="255"/>
                    </a:cxn>
                    <a:cxn ang="0">
                      <a:pos x="0" y="268"/>
                    </a:cxn>
                  </a:cxnLst>
                  <a:rect l="0" t="0" r="r" b="b"/>
                  <a:pathLst>
                    <a:path w="319" h="286">
                      <a:moveTo>
                        <a:pt x="1" y="275"/>
                      </a:moveTo>
                      <a:lnTo>
                        <a:pt x="3" y="254"/>
                      </a:lnTo>
                      <a:lnTo>
                        <a:pt x="12" y="235"/>
                      </a:lnTo>
                      <a:lnTo>
                        <a:pt x="19" y="219"/>
                      </a:lnTo>
                      <a:lnTo>
                        <a:pt x="24" y="194"/>
                      </a:lnTo>
                      <a:lnTo>
                        <a:pt x="30" y="161"/>
                      </a:lnTo>
                      <a:lnTo>
                        <a:pt x="34" y="126"/>
                      </a:lnTo>
                      <a:lnTo>
                        <a:pt x="37" y="94"/>
                      </a:lnTo>
                      <a:lnTo>
                        <a:pt x="39" y="67"/>
                      </a:lnTo>
                      <a:lnTo>
                        <a:pt x="40" y="43"/>
                      </a:lnTo>
                      <a:lnTo>
                        <a:pt x="48" y="29"/>
                      </a:lnTo>
                      <a:lnTo>
                        <a:pt x="63" y="16"/>
                      </a:lnTo>
                      <a:lnTo>
                        <a:pt x="78" y="9"/>
                      </a:lnTo>
                      <a:lnTo>
                        <a:pt x="102" y="2"/>
                      </a:lnTo>
                      <a:lnTo>
                        <a:pt x="129" y="0"/>
                      </a:lnTo>
                      <a:lnTo>
                        <a:pt x="171" y="0"/>
                      </a:lnTo>
                      <a:lnTo>
                        <a:pt x="208" y="2"/>
                      </a:lnTo>
                      <a:lnTo>
                        <a:pt x="244" y="9"/>
                      </a:lnTo>
                      <a:lnTo>
                        <a:pt x="277" y="21"/>
                      </a:lnTo>
                      <a:lnTo>
                        <a:pt x="298" y="35"/>
                      </a:lnTo>
                      <a:lnTo>
                        <a:pt x="310" y="47"/>
                      </a:lnTo>
                      <a:lnTo>
                        <a:pt x="318" y="61"/>
                      </a:lnTo>
                      <a:lnTo>
                        <a:pt x="316" y="75"/>
                      </a:lnTo>
                      <a:lnTo>
                        <a:pt x="313" y="89"/>
                      </a:lnTo>
                      <a:lnTo>
                        <a:pt x="303" y="104"/>
                      </a:lnTo>
                      <a:lnTo>
                        <a:pt x="295" y="123"/>
                      </a:lnTo>
                      <a:lnTo>
                        <a:pt x="291" y="149"/>
                      </a:lnTo>
                      <a:lnTo>
                        <a:pt x="288" y="176"/>
                      </a:lnTo>
                      <a:lnTo>
                        <a:pt x="283" y="200"/>
                      </a:lnTo>
                      <a:lnTo>
                        <a:pt x="282" y="235"/>
                      </a:lnTo>
                      <a:lnTo>
                        <a:pt x="280" y="265"/>
                      </a:lnTo>
                      <a:lnTo>
                        <a:pt x="280" y="285"/>
                      </a:lnTo>
                      <a:lnTo>
                        <a:pt x="270" y="260"/>
                      </a:lnTo>
                      <a:lnTo>
                        <a:pt x="250" y="248"/>
                      </a:lnTo>
                      <a:lnTo>
                        <a:pt x="232" y="241"/>
                      </a:lnTo>
                      <a:lnTo>
                        <a:pt x="210" y="236"/>
                      </a:lnTo>
                      <a:lnTo>
                        <a:pt x="175" y="229"/>
                      </a:lnTo>
                      <a:lnTo>
                        <a:pt x="141" y="228"/>
                      </a:lnTo>
                      <a:lnTo>
                        <a:pt x="121" y="228"/>
                      </a:lnTo>
                      <a:lnTo>
                        <a:pt x="90" y="230"/>
                      </a:lnTo>
                      <a:lnTo>
                        <a:pt x="54" y="237"/>
                      </a:lnTo>
                      <a:lnTo>
                        <a:pt x="31" y="246"/>
                      </a:lnTo>
                      <a:lnTo>
                        <a:pt x="16" y="255"/>
                      </a:lnTo>
                      <a:lnTo>
                        <a:pt x="0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78" name="Freeform 30"/>
                <p:cNvSpPr>
                  <a:spLocks/>
                </p:cNvSpPr>
                <p:nvPr/>
              </p:nvSpPr>
              <p:spPr bwMode="auto">
                <a:xfrm>
                  <a:off x="4371" y="119"/>
                  <a:ext cx="832" cy="42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56"/>
                    </a:cxn>
                    <a:cxn ang="0">
                      <a:pos x="84" y="374"/>
                    </a:cxn>
                    <a:cxn ang="0">
                      <a:pos x="153" y="393"/>
                    </a:cxn>
                    <a:cxn ang="0">
                      <a:pos x="210" y="404"/>
                    </a:cxn>
                    <a:cxn ang="0">
                      <a:pos x="258" y="410"/>
                    </a:cxn>
                    <a:cxn ang="0">
                      <a:pos x="312" y="416"/>
                    </a:cxn>
                    <a:cxn ang="0">
                      <a:pos x="402" y="419"/>
                    </a:cxn>
                    <a:cxn ang="0">
                      <a:pos x="485" y="412"/>
                    </a:cxn>
                    <a:cxn ang="0">
                      <a:pos x="570" y="399"/>
                    </a:cxn>
                    <a:cxn ang="0">
                      <a:pos x="652" y="377"/>
                    </a:cxn>
                    <a:cxn ang="0">
                      <a:pos x="724" y="347"/>
                    </a:cxn>
                    <a:cxn ang="0">
                      <a:pos x="784" y="306"/>
                    </a:cxn>
                    <a:cxn ang="0">
                      <a:pos x="829" y="291"/>
                    </a:cxn>
                    <a:cxn ang="0">
                      <a:pos x="831" y="2"/>
                    </a:cxn>
                    <a:cxn ang="0">
                      <a:pos x="786" y="9"/>
                    </a:cxn>
                    <a:cxn ang="0">
                      <a:pos x="726" y="29"/>
                    </a:cxn>
                    <a:cxn ang="0">
                      <a:pos x="654" y="55"/>
                    </a:cxn>
                    <a:cxn ang="0">
                      <a:pos x="585" y="70"/>
                    </a:cxn>
                    <a:cxn ang="0">
                      <a:pos x="515" y="78"/>
                    </a:cxn>
                    <a:cxn ang="0">
                      <a:pos x="468" y="82"/>
                    </a:cxn>
                    <a:cxn ang="0">
                      <a:pos x="428" y="84"/>
                    </a:cxn>
                    <a:cxn ang="0">
                      <a:pos x="358" y="84"/>
                    </a:cxn>
                    <a:cxn ang="0">
                      <a:pos x="314" y="81"/>
                    </a:cxn>
                    <a:cxn ang="0">
                      <a:pos x="274" y="76"/>
                    </a:cxn>
                    <a:cxn ang="0">
                      <a:pos x="229" y="73"/>
                    </a:cxn>
                    <a:cxn ang="0">
                      <a:pos x="190" y="66"/>
                    </a:cxn>
                    <a:cxn ang="0">
                      <a:pos x="140" y="57"/>
                    </a:cxn>
                    <a:cxn ang="0">
                      <a:pos x="96" y="44"/>
                    </a:cxn>
                    <a:cxn ang="0">
                      <a:pos x="49" y="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32" h="420">
                      <a:moveTo>
                        <a:pt x="0" y="0"/>
                      </a:moveTo>
                      <a:lnTo>
                        <a:pt x="0" y="356"/>
                      </a:lnTo>
                      <a:lnTo>
                        <a:pt x="84" y="374"/>
                      </a:lnTo>
                      <a:lnTo>
                        <a:pt x="153" y="393"/>
                      </a:lnTo>
                      <a:lnTo>
                        <a:pt x="210" y="404"/>
                      </a:lnTo>
                      <a:lnTo>
                        <a:pt x="258" y="410"/>
                      </a:lnTo>
                      <a:lnTo>
                        <a:pt x="312" y="416"/>
                      </a:lnTo>
                      <a:lnTo>
                        <a:pt x="402" y="419"/>
                      </a:lnTo>
                      <a:lnTo>
                        <a:pt x="485" y="412"/>
                      </a:lnTo>
                      <a:lnTo>
                        <a:pt x="570" y="399"/>
                      </a:lnTo>
                      <a:lnTo>
                        <a:pt x="652" y="377"/>
                      </a:lnTo>
                      <a:lnTo>
                        <a:pt x="724" y="347"/>
                      </a:lnTo>
                      <a:lnTo>
                        <a:pt x="784" y="306"/>
                      </a:lnTo>
                      <a:lnTo>
                        <a:pt x="829" y="291"/>
                      </a:lnTo>
                      <a:lnTo>
                        <a:pt x="831" y="2"/>
                      </a:lnTo>
                      <a:lnTo>
                        <a:pt x="786" y="9"/>
                      </a:lnTo>
                      <a:lnTo>
                        <a:pt x="726" y="29"/>
                      </a:lnTo>
                      <a:lnTo>
                        <a:pt x="654" y="55"/>
                      </a:lnTo>
                      <a:lnTo>
                        <a:pt x="585" y="70"/>
                      </a:lnTo>
                      <a:lnTo>
                        <a:pt x="515" y="78"/>
                      </a:lnTo>
                      <a:lnTo>
                        <a:pt x="468" y="82"/>
                      </a:lnTo>
                      <a:lnTo>
                        <a:pt x="428" y="84"/>
                      </a:lnTo>
                      <a:lnTo>
                        <a:pt x="358" y="84"/>
                      </a:lnTo>
                      <a:lnTo>
                        <a:pt x="314" y="81"/>
                      </a:lnTo>
                      <a:lnTo>
                        <a:pt x="274" y="76"/>
                      </a:lnTo>
                      <a:lnTo>
                        <a:pt x="229" y="73"/>
                      </a:lnTo>
                      <a:lnTo>
                        <a:pt x="190" y="66"/>
                      </a:lnTo>
                      <a:lnTo>
                        <a:pt x="140" y="57"/>
                      </a:lnTo>
                      <a:lnTo>
                        <a:pt x="96" y="44"/>
                      </a:lnTo>
                      <a:lnTo>
                        <a:pt x="49" y="2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2079" name="Freeform 31"/>
              <p:cNvSpPr>
                <a:spLocks/>
              </p:cNvSpPr>
              <p:nvPr/>
            </p:nvSpPr>
            <p:spPr bwMode="auto">
              <a:xfrm>
                <a:off x="5217" y="774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0" name="Freeform 32"/>
              <p:cNvSpPr>
                <a:spLocks/>
              </p:cNvSpPr>
              <p:nvPr/>
            </p:nvSpPr>
            <p:spPr bwMode="auto">
              <a:xfrm>
                <a:off x="5213" y="787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1" name="Freeform 33"/>
              <p:cNvSpPr>
                <a:spLocks/>
              </p:cNvSpPr>
              <p:nvPr/>
            </p:nvSpPr>
            <p:spPr bwMode="auto">
              <a:xfrm>
                <a:off x="423" y="765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2" name="Freeform 34"/>
              <p:cNvSpPr>
                <a:spLocks/>
              </p:cNvSpPr>
              <p:nvPr/>
            </p:nvSpPr>
            <p:spPr bwMode="auto">
              <a:xfrm>
                <a:off x="495" y="779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 flipV="1">
                <a:off x="1968" y="350"/>
                <a:ext cx="192" cy="87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4" name="Freeform 36"/>
              <p:cNvSpPr>
                <a:spLocks/>
              </p:cNvSpPr>
              <p:nvPr/>
            </p:nvSpPr>
            <p:spPr bwMode="auto">
              <a:xfrm>
                <a:off x="1356" y="63"/>
                <a:ext cx="2967" cy="457"/>
              </a:xfrm>
              <a:custGeom>
                <a:avLst/>
                <a:gdLst/>
                <a:ahLst/>
                <a:cxnLst>
                  <a:cxn ang="0">
                    <a:pos x="0" y="122"/>
                  </a:cxn>
                  <a:cxn ang="0">
                    <a:pos x="207" y="78"/>
                  </a:cxn>
                  <a:cxn ang="0">
                    <a:pos x="442" y="48"/>
                  </a:cxn>
                  <a:cxn ang="0">
                    <a:pos x="640" y="32"/>
                  </a:cxn>
                  <a:cxn ang="0">
                    <a:pos x="897" y="16"/>
                  </a:cxn>
                  <a:cxn ang="0">
                    <a:pos x="1215" y="2"/>
                  </a:cxn>
                  <a:cxn ang="0">
                    <a:pos x="1392" y="0"/>
                  </a:cxn>
                  <a:cxn ang="0">
                    <a:pos x="1710" y="0"/>
                  </a:cxn>
                  <a:cxn ang="0">
                    <a:pos x="1997" y="10"/>
                  </a:cxn>
                  <a:cxn ang="0">
                    <a:pos x="2258" y="21"/>
                  </a:cxn>
                  <a:cxn ang="0">
                    <a:pos x="2493" y="38"/>
                  </a:cxn>
                  <a:cxn ang="0">
                    <a:pos x="2674" y="54"/>
                  </a:cxn>
                  <a:cxn ang="0">
                    <a:pos x="2828" y="73"/>
                  </a:cxn>
                  <a:cxn ang="0">
                    <a:pos x="2966" y="92"/>
                  </a:cxn>
                  <a:cxn ang="0">
                    <a:pos x="2966" y="456"/>
                  </a:cxn>
                  <a:cxn ang="0">
                    <a:pos x="2833" y="434"/>
                  </a:cxn>
                  <a:cxn ang="0">
                    <a:pos x="2563" y="399"/>
                  </a:cxn>
                  <a:cxn ang="0">
                    <a:pos x="2382" y="382"/>
                  </a:cxn>
                  <a:cxn ang="0">
                    <a:pos x="2134" y="366"/>
                  </a:cxn>
                  <a:cxn ang="0">
                    <a:pos x="1944" y="358"/>
                  </a:cxn>
                  <a:cxn ang="0">
                    <a:pos x="1746" y="350"/>
                  </a:cxn>
                  <a:cxn ang="0">
                    <a:pos x="1529" y="350"/>
                  </a:cxn>
                  <a:cxn ang="0">
                    <a:pos x="1295" y="350"/>
                  </a:cxn>
                  <a:cxn ang="0">
                    <a:pos x="1047" y="355"/>
                  </a:cxn>
                  <a:cxn ang="0">
                    <a:pos x="853" y="363"/>
                  </a:cxn>
                  <a:cxn ang="0">
                    <a:pos x="654" y="374"/>
                  </a:cxn>
                  <a:cxn ang="0">
                    <a:pos x="468" y="388"/>
                  </a:cxn>
                  <a:cxn ang="0">
                    <a:pos x="296" y="404"/>
                  </a:cxn>
                  <a:cxn ang="0">
                    <a:pos x="150" y="423"/>
                  </a:cxn>
                  <a:cxn ang="0">
                    <a:pos x="13" y="445"/>
                  </a:cxn>
                  <a:cxn ang="0">
                    <a:pos x="0" y="122"/>
                  </a:cxn>
                </a:cxnLst>
                <a:rect l="0" t="0" r="r" b="b"/>
                <a:pathLst>
                  <a:path w="2967" h="457">
                    <a:moveTo>
                      <a:pt x="0" y="122"/>
                    </a:moveTo>
                    <a:lnTo>
                      <a:pt x="207" y="78"/>
                    </a:lnTo>
                    <a:lnTo>
                      <a:pt x="442" y="48"/>
                    </a:lnTo>
                    <a:lnTo>
                      <a:pt x="640" y="32"/>
                    </a:lnTo>
                    <a:lnTo>
                      <a:pt x="897" y="16"/>
                    </a:lnTo>
                    <a:lnTo>
                      <a:pt x="1215" y="2"/>
                    </a:lnTo>
                    <a:lnTo>
                      <a:pt x="1392" y="0"/>
                    </a:lnTo>
                    <a:lnTo>
                      <a:pt x="1710" y="0"/>
                    </a:lnTo>
                    <a:lnTo>
                      <a:pt x="1997" y="10"/>
                    </a:lnTo>
                    <a:lnTo>
                      <a:pt x="2258" y="21"/>
                    </a:lnTo>
                    <a:lnTo>
                      <a:pt x="2493" y="38"/>
                    </a:lnTo>
                    <a:lnTo>
                      <a:pt x="2674" y="54"/>
                    </a:lnTo>
                    <a:lnTo>
                      <a:pt x="2828" y="73"/>
                    </a:lnTo>
                    <a:lnTo>
                      <a:pt x="2966" y="92"/>
                    </a:lnTo>
                    <a:lnTo>
                      <a:pt x="2966" y="456"/>
                    </a:lnTo>
                    <a:lnTo>
                      <a:pt x="2833" y="434"/>
                    </a:lnTo>
                    <a:lnTo>
                      <a:pt x="2563" y="399"/>
                    </a:lnTo>
                    <a:lnTo>
                      <a:pt x="2382" y="382"/>
                    </a:lnTo>
                    <a:lnTo>
                      <a:pt x="2134" y="366"/>
                    </a:lnTo>
                    <a:lnTo>
                      <a:pt x="1944" y="358"/>
                    </a:lnTo>
                    <a:lnTo>
                      <a:pt x="1746" y="350"/>
                    </a:lnTo>
                    <a:lnTo>
                      <a:pt x="1529" y="350"/>
                    </a:lnTo>
                    <a:lnTo>
                      <a:pt x="1295" y="350"/>
                    </a:lnTo>
                    <a:lnTo>
                      <a:pt x="1047" y="355"/>
                    </a:lnTo>
                    <a:lnTo>
                      <a:pt x="853" y="363"/>
                    </a:lnTo>
                    <a:lnTo>
                      <a:pt x="654" y="374"/>
                    </a:lnTo>
                    <a:lnTo>
                      <a:pt x="468" y="388"/>
                    </a:lnTo>
                    <a:lnTo>
                      <a:pt x="296" y="404"/>
                    </a:lnTo>
                    <a:lnTo>
                      <a:pt x="150" y="423"/>
                    </a:lnTo>
                    <a:lnTo>
                      <a:pt x="13" y="445"/>
                    </a:lnTo>
                    <a:lnTo>
                      <a:pt x="0" y="122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5" name="Freeform 37"/>
              <p:cNvSpPr>
                <a:spLocks/>
              </p:cNvSpPr>
              <p:nvPr/>
            </p:nvSpPr>
            <p:spPr bwMode="auto">
              <a:xfrm>
                <a:off x="555" y="159"/>
                <a:ext cx="823" cy="431"/>
              </a:xfrm>
              <a:custGeom>
                <a:avLst/>
                <a:gdLst/>
                <a:ahLst/>
                <a:cxnLst>
                  <a:cxn ang="0">
                    <a:pos x="815" y="27"/>
                  </a:cxn>
                  <a:cxn ang="0">
                    <a:pos x="822" y="350"/>
                  </a:cxn>
                  <a:cxn ang="0">
                    <a:pos x="746" y="382"/>
                  </a:cxn>
                  <a:cxn ang="0">
                    <a:pos x="676" y="404"/>
                  </a:cxn>
                  <a:cxn ang="0">
                    <a:pos x="619" y="415"/>
                  </a:cxn>
                  <a:cxn ang="0">
                    <a:pos x="571" y="421"/>
                  </a:cxn>
                  <a:cxn ang="0">
                    <a:pos x="517" y="427"/>
                  </a:cxn>
                  <a:cxn ang="0">
                    <a:pos x="427" y="430"/>
                  </a:cxn>
                  <a:cxn ang="0">
                    <a:pos x="344" y="423"/>
                  </a:cxn>
                  <a:cxn ang="0">
                    <a:pos x="259" y="410"/>
                  </a:cxn>
                  <a:cxn ang="0">
                    <a:pos x="177" y="388"/>
                  </a:cxn>
                  <a:cxn ang="0">
                    <a:pos x="105" y="358"/>
                  </a:cxn>
                  <a:cxn ang="0">
                    <a:pos x="41" y="325"/>
                  </a:cxn>
                  <a:cxn ang="0">
                    <a:pos x="0" y="294"/>
                  </a:cxn>
                  <a:cxn ang="0">
                    <a:pos x="0" y="0"/>
                  </a:cxn>
                  <a:cxn ang="0">
                    <a:pos x="46" y="25"/>
                  </a:cxn>
                  <a:cxn ang="0">
                    <a:pos x="105" y="47"/>
                  </a:cxn>
                  <a:cxn ang="0">
                    <a:pos x="175" y="66"/>
                  </a:cxn>
                  <a:cxn ang="0">
                    <a:pos x="244" y="81"/>
                  </a:cxn>
                  <a:cxn ang="0">
                    <a:pos x="314" y="89"/>
                  </a:cxn>
                  <a:cxn ang="0">
                    <a:pos x="361" y="93"/>
                  </a:cxn>
                  <a:cxn ang="0">
                    <a:pos x="401" y="95"/>
                  </a:cxn>
                  <a:cxn ang="0">
                    <a:pos x="471" y="95"/>
                  </a:cxn>
                  <a:cxn ang="0">
                    <a:pos x="515" y="92"/>
                  </a:cxn>
                  <a:cxn ang="0">
                    <a:pos x="555" y="87"/>
                  </a:cxn>
                  <a:cxn ang="0">
                    <a:pos x="600" y="84"/>
                  </a:cxn>
                  <a:cxn ang="0">
                    <a:pos x="640" y="76"/>
                  </a:cxn>
                  <a:cxn ang="0">
                    <a:pos x="689" y="67"/>
                  </a:cxn>
                  <a:cxn ang="0">
                    <a:pos x="733" y="55"/>
                  </a:cxn>
                  <a:cxn ang="0">
                    <a:pos x="777" y="41"/>
                  </a:cxn>
                  <a:cxn ang="0">
                    <a:pos x="815" y="27"/>
                  </a:cxn>
                </a:cxnLst>
                <a:rect l="0" t="0" r="r" b="b"/>
                <a:pathLst>
                  <a:path w="823" h="431">
                    <a:moveTo>
                      <a:pt x="815" y="27"/>
                    </a:moveTo>
                    <a:lnTo>
                      <a:pt x="822" y="350"/>
                    </a:lnTo>
                    <a:lnTo>
                      <a:pt x="746" y="382"/>
                    </a:lnTo>
                    <a:lnTo>
                      <a:pt x="676" y="404"/>
                    </a:lnTo>
                    <a:lnTo>
                      <a:pt x="619" y="415"/>
                    </a:lnTo>
                    <a:lnTo>
                      <a:pt x="571" y="421"/>
                    </a:lnTo>
                    <a:lnTo>
                      <a:pt x="517" y="427"/>
                    </a:lnTo>
                    <a:lnTo>
                      <a:pt x="427" y="430"/>
                    </a:lnTo>
                    <a:lnTo>
                      <a:pt x="344" y="423"/>
                    </a:lnTo>
                    <a:lnTo>
                      <a:pt x="259" y="410"/>
                    </a:lnTo>
                    <a:lnTo>
                      <a:pt x="177" y="388"/>
                    </a:lnTo>
                    <a:lnTo>
                      <a:pt x="105" y="358"/>
                    </a:lnTo>
                    <a:lnTo>
                      <a:pt x="41" y="325"/>
                    </a:lnTo>
                    <a:lnTo>
                      <a:pt x="0" y="294"/>
                    </a:lnTo>
                    <a:lnTo>
                      <a:pt x="0" y="0"/>
                    </a:lnTo>
                    <a:lnTo>
                      <a:pt x="46" y="25"/>
                    </a:lnTo>
                    <a:lnTo>
                      <a:pt x="105" y="47"/>
                    </a:lnTo>
                    <a:lnTo>
                      <a:pt x="175" y="66"/>
                    </a:lnTo>
                    <a:lnTo>
                      <a:pt x="244" y="81"/>
                    </a:lnTo>
                    <a:lnTo>
                      <a:pt x="314" y="89"/>
                    </a:lnTo>
                    <a:lnTo>
                      <a:pt x="361" y="93"/>
                    </a:lnTo>
                    <a:lnTo>
                      <a:pt x="401" y="95"/>
                    </a:lnTo>
                    <a:lnTo>
                      <a:pt x="471" y="95"/>
                    </a:lnTo>
                    <a:lnTo>
                      <a:pt x="515" y="92"/>
                    </a:lnTo>
                    <a:lnTo>
                      <a:pt x="555" y="87"/>
                    </a:lnTo>
                    <a:lnTo>
                      <a:pt x="600" y="84"/>
                    </a:lnTo>
                    <a:lnTo>
                      <a:pt x="640" y="76"/>
                    </a:lnTo>
                    <a:lnTo>
                      <a:pt x="689" y="67"/>
                    </a:lnTo>
                    <a:lnTo>
                      <a:pt x="733" y="55"/>
                    </a:lnTo>
                    <a:lnTo>
                      <a:pt x="777" y="41"/>
                    </a:lnTo>
                    <a:lnTo>
                      <a:pt x="815" y="2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6" name="Freeform 38"/>
              <p:cNvSpPr>
                <a:spLocks/>
              </p:cNvSpPr>
              <p:nvPr/>
            </p:nvSpPr>
            <p:spPr bwMode="auto">
              <a:xfrm>
                <a:off x="102" y="573"/>
                <a:ext cx="551" cy="340"/>
              </a:xfrm>
              <a:custGeom>
                <a:avLst/>
                <a:gdLst/>
                <a:ahLst/>
                <a:cxnLst>
                  <a:cxn ang="0">
                    <a:pos x="16" y="53"/>
                  </a:cxn>
                  <a:cxn ang="0">
                    <a:pos x="0" y="122"/>
                  </a:cxn>
                  <a:cxn ang="0">
                    <a:pos x="10" y="146"/>
                  </a:cxn>
                  <a:cxn ang="0">
                    <a:pos x="33" y="184"/>
                  </a:cxn>
                  <a:cxn ang="0">
                    <a:pos x="57" y="217"/>
                  </a:cxn>
                  <a:cxn ang="0">
                    <a:pos x="85" y="244"/>
                  </a:cxn>
                  <a:cxn ang="0">
                    <a:pos x="120" y="271"/>
                  </a:cxn>
                  <a:cxn ang="0">
                    <a:pos x="153" y="290"/>
                  </a:cxn>
                  <a:cxn ang="0">
                    <a:pos x="189" y="309"/>
                  </a:cxn>
                  <a:cxn ang="0">
                    <a:pos x="235" y="325"/>
                  </a:cxn>
                  <a:cxn ang="0">
                    <a:pos x="270" y="333"/>
                  </a:cxn>
                  <a:cxn ang="0">
                    <a:pos x="312" y="339"/>
                  </a:cxn>
                  <a:cxn ang="0">
                    <a:pos x="351" y="339"/>
                  </a:cxn>
                  <a:cxn ang="0">
                    <a:pos x="393" y="334"/>
                  </a:cxn>
                  <a:cxn ang="0">
                    <a:pos x="436" y="322"/>
                  </a:cxn>
                  <a:cxn ang="0">
                    <a:pos x="475" y="303"/>
                  </a:cxn>
                  <a:cxn ang="0">
                    <a:pos x="498" y="287"/>
                  </a:cxn>
                  <a:cxn ang="0">
                    <a:pos x="526" y="263"/>
                  </a:cxn>
                  <a:cxn ang="0">
                    <a:pos x="541" y="243"/>
                  </a:cxn>
                  <a:cxn ang="0">
                    <a:pos x="550" y="227"/>
                  </a:cxn>
                  <a:cxn ang="0">
                    <a:pos x="550" y="209"/>
                  </a:cxn>
                  <a:cxn ang="0">
                    <a:pos x="544" y="187"/>
                  </a:cxn>
                  <a:cxn ang="0">
                    <a:pos x="532" y="171"/>
                  </a:cxn>
                  <a:cxn ang="0">
                    <a:pos x="523" y="135"/>
                  </a:cxn>
                  <a:cxn ang="0">
                    <a:pos x="519" y="116"/>
                  </a:cxn>
                  <a:cxn ang="0">
                    <a:pos x="267" y="133"/>
                  </a:cxn>
                  <a:cxn ang="0">
                    <a:pos x="234" y="126"/>
                  </a:cxn>
                  <a:cxn ang="0">
                    <a:pos x="193" y="114"/>
                  </a:cxn>
                  <a:cxn ang="0">
                    <a:pos x="162" y="97"/>
                  </a:cxn>
                  <a:cxn ang="0">
                    <a:pos x="129" y="77"/>
                  </a:cxn>
                  <a:cxn ang="0">
                    <a:pos x="97" y="48"/>
                  </a:cxn>
                  <a:cxn ang="0">
                    <a:pos x="78" y="24"/>
                  </a:cxn>
                  <a:cxn ang="0">
                    <a:pos x="60" y="0"/>
                  </a:cxn>
                  <a:cxn ang="0">
                    <a:pos x="16" y="53"/>
                  </a:cxn>
                </a:cxnLst>
                <a:rect l="0" t="0" r="r" b="b"/>
                <a:pathLst>
                  <a:path w="551" h="340">
                    <a:moveTo>
                      <a:pt x="16" y="53"/>
                    </a:moveTo>
                    <a:lnTo>
                      <a:pt x="0" y="122"/>
                    </a:lnTo>
                    <a:lnTo>
                      <a:pt x="10" y="146"/>
                    </a:lnTo>
                    <a:lnTo>
                      <a:pt x="33" y="184"/>
                    </a:lnTo>
                    <a:lnTo>
                      <a:pt x="57" y="217"/>
                    </a:lnTo>
                    <a:lnTo>
                      <a:pt x="85" y="244"/>
                    </a:lnTo>
                    <a:lnTo>
                      <a:pt x="120" y="271"/>
                    </a:lnTo>
                    <a:lnTo>
                      <a:pt x="153" y="290"/>
                    </a:lnTo>
                    <a:lnTo>
                      <a:pt x="189" y="309"/>
                    </a:lnTo>
                    <a:lnTo>
                      <a:pt x="235" y="325"/>
                    </a:lnTo>
                    <a:lnTo>
                      <a:pt x="270" y="333"/>
                    </a:lnTo>
                    <a:lnTo>
                      <a:pt x="312" y="339"/>
                    </a:lnTo>
                    <a:lnTo>
                      <a:pt x="351" y="339"/>
                    </a:lnTo>
                    <a:lnTo>
                      <a:pt x="393" y="334"/>
                    </a:lnTo>
                    <a:lnTo>
                      <a:pt x="436" y="322"/>
                    </a:lnTo>
                    <a:lnTo>
                      <a:pt x="475" y="303"/>
                    </a:lnTo>
                    <a:lnTo>
                      <a:pt x="498" y="287"/>
                    </a:lnTo>
                    <a:lnTo>
                      <a:pt x="526" y="263"/>
                    </a:lnTo>
                    <a:lnTo>
                      <a:pt x="541" y="243"/>
                    </a:lnTo>
                    <a:lnTo>
                      <a:pt x="550" y="227"/>
                    </a:lnTo>
                    <a:lnTo>
                      <a:pt x="550" y="209"/>
                    </a:lnTo>
                    <a:lnTo>
                      <a:pt x="544" y="187"/>
                    </a:lnTo>
                    <a:lnTo>
                      <a:pt x="532" y="171"/>
                    </a:lnTo>
                    <a:lnTo>
                      <a:pt x="523" y="135"/>
                    </a:lnTo>
                    <a:lnTo>
                      <a:pt x="519" y="116"/>
                    </a:lnTo>
                    <a:lnTo>
                      <a:pt x="267" y="133"/>
                    </a:lnTo>
                    <a:lnTo>
                      <a:pt x="234" y="126"/>
                    </a:lnTo>
                    <a:lnTo>
                      <a:pt x="193" y="114"/>
                    </a:lnTo>
                    <a:lnTo>
                      <a:pt x="162" y="97"/>
                    </a:lnTo>
                    <a:lnTo>
                      <a:pt x="129" y="77"/>
                    </a:lnTo>
                    <a:lnTo>
                      <a:pt x="97" y="48"/>
                    </a:lnTo>
                    <a:lnTo>
                      <a:pt x="78" y="24"/>
                    </a:lnTo>
                    <a:lnTo>
                      <a:pt x="60" y="0"/>
                    </a:lnTo>
                    <a:lnTo>
                      <a:pt x="16" y="53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7" name="Freeform 39"/>
              <p:cNvSpPr>
                <a:spLocks/>
              </p:cNvSpPr>
              <p:nvPr/>
            </p:nvSpPr>
            <p:spPr bwMode="auto">
              <a:xfrm>
                <a:off x="82" y="160"/>
                <a:ext cx="475" cy="552"/>
              </a:xfrm>
              <a:custGeom>
                <a:avLst/>
                <a:gdLst/>
                <a:ahLst/>
                <a:cxnLst>
                  <a:cxn ang="0">
                    <a:pos x="474" y="0"/>
                  </a:cxn>
                  <a:cxn ang="0">
                    <a:pos x="474" y="294"/>
                  </a:cxn>
                  <a:cxn ang="0">
                    <a:pos x="446" y="291"/>
                  </a:cxn>
                  <a:cxn ang="0">
                    <a:pos x="411" y="293"/>
                  </a:cxn>
                  <a:cxn ang="0">
                    <a:pos x="353" y="299"/>
                  </a:cxn>
                  <a:cxn ang="0">
                    <a:pos x="296" y="310"/>
                  </a:cxn>
                  <a:cxn ang="0">
                    <a:pos x="243" y="323"/>
                  </a:cxn>
                  <a:cxn ang="0">
                    <a:pos x="200" y="339"/>
                  </a:cxn>
                  <a:cxn ang="0">
                    <a:pos x="149" y="364"/>
                  </a:cxn>
                  <a:cxn ang="0">
                    <a:pos x="110" y="390"/>
                  </a:cxn>
                  <a:cxn ang="0">
                    <a:pos x="81" y="415"/>
                  </a:cxn>
                  <a:cxn ang="0">
                    <a:pos x="60" y="439"/>
                  </a:cxn>
                  <a:cxn ang="0">
                    <a:pos x="47" y="461"/>
                  </a:cxn>
                  <a:cxn ang="0">
                    <a:pos x="35" y="488"/>
                  </a:cxn>
                  <a:cxn ang="0">
                    <a:pos x="30" y="513"/>
                  </a:cxn>
                  <a:cxn ang="0">
                    <a:pos x="23" y="551"/>
                  </a:cxn>
                  <a:cxn ang="0">
                    <a:pos x="17" y="518"/>
                  </a:cxn>
                  <a:cxn ang="0">
                    <a:pos x="8" y="481"/>
                  </a:cxn>
                  <a:cxn ang="0">
                    <a:pos x="5" y="453"/>
                  </a:cxn>
                  <a:cxn ang="0">
                    <a:pos x="0" y="420"/>
                  </a:cxn>
                  <a:cxn ang="0">
                    <a:pos x="2" y="393"/>
                  </a:cxn>
                  <a:cxn ang="0">
                    <a:pos x="8" y="361"/>
                  </a:cxn>
                  <a:cxn ang="0">
                    <a:pos x="15" y="317"/>
                  </a:cxn>
                  <a:cxn ang="0">
                    <a:pos x="30" y="279"/>
                  </a:cxn>
                  <a:cxn ang="0">
                    <a:pos x="50" y="238"/>
                  </a:cxn>
                  <a:cxn ang="0">
                    <a:pos x="75" y="196"/>
                  </a:cxn>
                  <a:cxn ang="0">
                    <a:pos x="111" y="152"/>
                  </a:cxn>
                  <a:cxn ang="0">
                    <a:pos x="152" y="116"/>
                  </a:cxn>
                  <a:cxn ang="0">
                    <a:pos x="188" y="87"/>
                  </a:cxn>
                  <a:cxn ang="0">
                    <a:pos x="233" y="60"/>
                  </a:cxn>
                  <a:cxn ang="0">
                    <a:pos x="279" y="40"/>
                  </a:cxn>
                  <a:cxn ang="0">
                    <a:pos x="333" y="21"/>
                  </a:cxn>
                  <a:cxn ang="0">
                    <a:pos x="380" y="10"/>
                  </a:cxn>
                  <a:cxn ang="0">
                    <a:pos x="435" y="3"/>
                  </a:cxn>
                  <a:cxn ang="0">
                    <a:pos x="474" y="0"/>
                  </a:cxn>
                </a:cxnLst>
                <a:rect l="0" t="0" r="r" b="b"/>
                <a:pathLst>
                  <a:path w="475" h="552">
                    <a:moveTo>
                      <a:pt x="474" y="0"/>
                    </a:moveTo>
                    <a:lnTo>
                      <a:pt x="474" y="294"/>
                    </a:lnTo>
                    <a:lnTo>
                      <a:pt x="446" y="291"/>
                    </a:lnTo>
                    <a:lnTo>
                      <a:pt x="411" y="293"/>
                    </a:lnTo>
                    <a:lnTo>
                      <a:pt x="353" y="299"/>
                    </a:lnTo>
                    <a:lnTo>
                      <a:pt x="296" y="310"/>
                    </a:lnTo>
                    <a:lnTo>
                      <a:pt x="243" y="323"/>
                    </a:lnTo>
                    <a:lnTo>
                      <a:pt x="200" y="339"/>
                    </a:lnTo>
                    <a:lnTo>
                      <a:pt x="149" y="364"/>
                    </a:lnTo>
                    <a:lnTo>
                      <a:pt x="110" y="390"/>
                    </a:lnTo>
                    <a:lnTo>
                      <a:pt x="81" y="415"/>
                    </a:lnTo>
                    <a:lnTo>
                      <a:pt x="60" y="439"/>
                    </a:lnTo>
                    <a:lnTo>
                      <a:pt x="47" y="461"/>
                    </a:lnTo>
                    <a:lnTo>
                      <a:pt x="35" y="488"/>
                    </a:lnTo>
                    <a:lnTo>
                      <a:pt x="30" y="513"/>
                    </a:lnTo>
                    <a:lnTo>
                      <a:pt x="23" y="551"/>
                    </a:lnTo>
                    <a:lnTo>
                      <a:pt x="17" y="518"/>
                    </a:lnTo>
                    <a:lnTo>
                      <a:pt x="8" y="481"/>
                    </a:lnTo>
                    <a:lnTo>
                      <a:pt x="5" y="453"/>
                    </a:lnTo>
                    <a:lnTo>
                      <a:pt x="0" y="420"/>
                    </a:lnTo>
                    <a:lnTo>
                      <a:pt x="2" y="393"/>
                    </a:lnTo>
                    <a:lnTo>
                      <a:pt x="8" y="361"/>
                    </a:lnTo>
                    <a:lnTo>
                      <a:pt x="15" y="317"/>
                    </a:lnTo>
                    <a:lnTo>
                      <a:pt x="30" y="279"/>
                    </a:lnTo>
                    <a:lnTo>
                      <a:pt x="50" y="238"/>
                    </a:lnTo>
                    <a:lnTo>
                      <a:pt x="75" y="196"/>
                    </a:lnTo>
                    <a:lnTo>
                      <a:pt x="111" y="152"/>
                    </a:lnTo>
                    <a:lnTo>
                      <a:pt x="152" y="116"/>
                    </a:lnTo>
                    <a:lnTo>
                      <a:pt x="188" y="87"/>
                    </a:lnTo>
                    <a:lnTo>
                      <a:pt x="233" y="60"/>
                    </a:lnTo>
                    <a:lnTo>
                      <a:pt x="279" y="40"/>
                    </a:lnTo>
                    <a:lnTo>
                      <a:pt x="333" y="21"/>
                    </a:lnTo>
                    <a:lnTo>
                      <a:pt x="380" y="10"/>
                    </a:lnTo>
                    <a:lnTo>
                      <a:pt x="435" y="3"/>
                    </a:lnTo>
                    <a:lnTo>
                      <a:pt x="474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8" name="Freeform 40"/>
              <p:cNvSpPr>
                <a:spLocks/>
              </p:cNvSpPr>
              <p:nvPr/>
            </p:nvSpPr>
            <p:spPr bwMode="auto">
              <a:xfrm>
                <a:off x="370" y="727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9" name="Freeform 41"/>
              <p:cNvSpPr>
                <a:spLocks/>
              </p:cNvSpPr>
              <p:nvPr/>
            </p:nvSpPr>
            <p:spPr bwMode="auto">
              <a:xfrm>
                <a:off x="442" y="741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90" name="Freeform 42"/>
              <p:cNvSpPr>
                <a:spLocks/>
              </p:cNvSpPr>
              <p:nvPr/>
            </p:nvSpPr>
            <p:spPr bwMode="auto">
              <a:xfrm>
                <a:off x="334" y="520"/>
                <a:ext cx="319" cy="286"/>
              </a:xfrm>
              <a:custGeom>
                <a:avLst/>
                <a:gdLst/>
                <a:ahLst/>
                <a:cxnLst>
                  <a:cxn ang="0">
                    <a:pos x="317" y="275"/>
                  </a:cxn>
                  <a:cxn ang="0">
                    <a:pos x="315" y="254"/>
                  </a:cxn>
                  <a:cxn ang="0">
                    <a:pos x="306" y="235"/>
                  </a:cxn>
                  <a:cxn ang="0">
                    <a:pos x="299" y="219"/>
                  </a:cxn>
                  <a:cxn ang="0">
                    <a:pos x="294" y="194"/>
                  </a:cxn>
                  <a:cxn ang="0">
                    <a:pos x="288" y="161"/>
                  </a:cxn>
                  <a:cxn ang="0">
                    <a:pos x="284" y="126"/>
                  </a:cxn>
                  <a:cxn ang="0">
                    <a:pos x="281" y="94"/>
                  </a:cxn>
                  <a:cxn ang="0">
                    <a:pos x="279" y="67"/>
                  </a:cxn>
                  <a:cxn ang="0">
                    <a:pos x="278" y="43"/>
                  </a:cxn>
                  <a:cxn ang="0">
                    <a:pos x="270" y="29"/>
                  </a:cxn>
                  <a:cxn ang="0">
                    <a:pos x="255" y="16"/>
                  </a:cxn>
                  <a:cxn ang="0">
                    <a:pos x="240" y="9"/>
                  </a:cxn>
                  <a:cxn ang="0">
                    <a:pos x="216" y="2"/>
                  </a:cxn>
                  <a:cxn ang="0">
                    <a:pos x="189" y="0"/>
                  </a:cxn>
                  <a:cxn ang="0">
                    <a:pos x="147" y="0"/>
                  </a:cxn>
                  <a:cxn ang="0">
                    <a:pos x="110" y="2"/>
                  </a:cxn>
                  <a:cxn ang="0">
                    <a:pos x="74" y="9"/>
                  </a:cxn>
                  <a:cxn ang="0">
                    <a:pos x="41" y="21"/>
                  </a:cxn>
                  <a:cxn ang="0">
                    <a:pos x="20" y="35"/>
                  </a:cxn>
                  <a:cxn ang="0">
                    <a:pos x="8" y="47"/>
                  </a:cxn>
                  <a:cxn ang="0">
                    <a:pos x="0" y="61"/>
                  </a:cxn>
                  <a:cxn ang="0">
                    <a:pos x="2" y="75"/>
                  </a:cxn>
                  <a:cxn ang="0">
                    <a:pos x="5" y="89"/>
                  </a:cxn>
                  <a:cxn ang="0">
                    <a:pos x="15" y="104"/>
                  </a:cxn>
                  <a:cxn ang="0">
                    <a:pos x="23" y="123"/>
                  </a:cxn>
                  <a:cxn ang="0">
                    <a:pos x="27" y="149"/>
                  </a:cxn>
                  <a:cxn ang="0">
                    <a:pos x="30" y="176"/>
                  </a:cxn>
                  <a:cxn ang="0">
                    <a:pos x="35" y="200"/>
                  </a:cxn>
                  <a:cxn ang="0">
                    <a:pos x="36" y="235"/>
                  </a:cxn>
                  <a:cxn ang="0">
                    <a:pos x="38" y="265"/>
                  </a:cxn>
                  <a:cxn ang="0">
                    <a:pos x="38" y="285"/>
                  </a:cxn>
                  <a:cxn ang="0">
                    <a:pos x="48" y="260"/>
                  </a:cxn>
                  <a:cxn ang="0">
                    <a:pos x="68" y="248"/>
                  </a:cxn>
                  <a:cxn ang="0">
                    <a:pos x="86" y="241"/>
                  </a:cxn>
                  <a:cxn ang="0">
                    <a:pos x="108" y="236"/>
                  </a:cxn>
                  <a:cxn ang="0">
                    <a:pos x="143" y="229"/>
                  </a:cxn>
                  <a:cxn ang="0">
                    <a:pos x="177" y="228"/>
                  </a:cxn>
                  <a:cxn ang="0">
                    <a:pos x="197" y="228"/>
                  </a:cxn>
                  <a:cxn ang="0">
                    <a:pos x="228" y="230"/>
                  </a:cxn>
                  <a:cxn ang="0">
                    <a:pos x="264" y="237"/>
                  </a:cxn>
                  <a:cxn ang="0">
                    <a:pos x="287" y="246"/>
                  </a:cxn>
                  <a:cxn ang="0">
                    <a:pos x="302" y="255"/>
                  </a:cxn>
                  <a:cxn ang="0">
                    <a:pos x="318" y="268"/>
                  </a:cxn>
                </a:cxnLst>
                <a:rect l="0" t="0" r="r" b="b"/>
                <a:pathLst>
                  <a:path w="319" h="286">
                    <a:moveTo>
                      <a:pt x="317" y="275"/>
                    </a:moveTo>
                    <a:lnTo>
                      <a:pt x="315" y="254"/>
                    </a:lnTo>
                    <a:lnTo>
                      <a:pt x="306" y="235"/>
                    </a:lnTo>
                    <a:lnTo>
                      <a:pt x="299" y="219"/>
                    </a:lnTo>
                    <a:lnTo>
                      <a:pt x="294" y="194"/>
                    </a:lnTo>
                    <a:lnTo>
                      <a:pt x="288" y="161"/>
                    </a:lnTo>
                    <a:lnTo>
                      <a:pt x="284" y="126"/>
                    </a:lnTo>
                    <a:lnTo>
                      <a:pt x="281" y="94"/>
                    </a:lnTo>
                    <a:lnTo>
                      <a:pt x="279" y="67"/>
                    </a:lnTo>
                    <a:lnTo>
                      <a:pt x="278" y="43"/>
                    </a:lnTo>
                    <a:lnTo>
                      <a:pt x="270" y="29"/>
                    </a:lnTo>
                    <a:lnTo>
                      <a:pt x="255" y="16"/>
                    </a:lnTo>
                    <a:lnTo>
                      <a:pt x="240" y="9"/>
                    </a:lnTo>
                    <a:lnTo>
                      <a:pt x="216" y="2"/>
                    </a:lnTo>
                    <a:lnTo>
                      <a:pt x="189" y="0"/>
                    </a:lnTo>
                    <a:lnTo>
                      <a:pt x="147" y="0"/>
                    </a:lnTo>
                    <a:lnTo>
                      <a:pt x="110" y="2"/>
                    </a:lnTo>
                    <a:lnTo>
                      <a:pt x="74" y="9"/>
                    </a:lnTo>
                    <a:lnTo>
                      <a:pt x="41" y="21"/>
                    </a:lnTo>
                    <a:lnTo>
                      <a:pt x="20" y="35"/>
                    </a:lnTo>
                    <a:lnTo>
                      <a:pt x="8" y="47"/>
                    </a:lnTo>
                    <a:lnTo>
                      <a:pt x="0" y="61"/>
                    </a:lnTo>
                    <a:lnTo>
                      <a:pt x="2" y="75"/>
                    </a:lnTo>
                    <a:lnTo>
                      <a:pt x="5" y="89"/>
                    </a:lnTo>
                    <a:lnTo>
                      <a:pt x="15" y="104"/>
                    </a:lnTo>
                    <a:lnTo>
                      <a:pt x="23" y="123"/>
                    </a:lnTo>
                    <a:lnTo>
                      <a:pt x="27" y="149"/>
                    </a:lnTo>
                    <a:lnTo>
                      <a:pt x="30" y="176"/>
                    </a:lnTo>
                    <a:lnTo>
                      <a:pt x="35" y="200"/>
                    </a:lnTo>
                    <a:lnTo>
                      <a:pt x="36" y="235"/>
                    </a:lnTo>
                    <a:lnTo>
                      <a:pt x="38" y="265"/>
                    </a:lnTo>
                    <a:lnTo>
                      <a:pt x="38" y="285"/>
                    </a:lnTo>
                    <a:lnTo>
                      <a:pt x="48" y="260"/>
                    </a:lnTo>
                    <a:lnTo>
                      <a:pt x="68" y="248"/>
                    </a:lnTo>
                    <a:lnTo>
                      <a:pt x="86" y="241"/>
                    </a:lnTo>
                    <a:lnTo>
                      <a:pt x="108" y="236"/>
                    </a:lnTo>
                    <a:lnTo>
                      <a:pt x="143" y="229"/>
                    </a:lnTo>
                    <a:lnTo>
                      <a:pt x="177" y="228"/>
                    </a:lnTo>
                    <a:lnTo>
                      <a:pt x="197" y="228"/>
                    </a:lnTo>
                    <a:lnTo>
                      <a:pt x="228" y="230"/>
                    </a:lnTo>
                    <a:lnTo>
                      <a:pt x="264" y="237"/>
                    </a:lnTo>
                    <a:lnTo>
                      <a:pt x="287" y="246"/>
                    </a:lnTo>
                    <a:lnTo>
                      <a:pt x="302" y="255"/>
                    </a:lnTo>
                    <a:lnTo>
                      <a:pt x="318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91" name="Freeform 43"/>
              <p:cNvSpPr>
                <a:spLocks/>
              </p:cNvSpPr>
              <p:nvPr/>
            </p:nvSpPr>
            <p:spPr bwMode="auto">
              <a:xfrm>
                <a:off x="5049" y="578"/>
                <a:ext cx="551" cy="335"/>
              </a:xfrm>
              <a:custGeom>
                <a:avLst/>
                <a:gdLst/>
                <a:ahLst/>
                <a:cxnLst>
                  <a:cxn ang="0">
                    <a:pos x="534" y="48"/>
                  </a:cxn>
                  <a:cxn ang="0">
                    <a:pos x="550" y="117"/>
                  </a:cxn>
                  <a:cxn ang="0">
                    <a:pos x="540" y="142"/>
                  </a:cxn>
                  <a:cxn ang="0">
                    <a:pos x="517" y="179"/>
                  </a:cxn>
                  <a:cxn ang="0">
                    <a:pos x="493" y="212"/>
                  </a:cxn>
                  <a:cxn ang="0">
                    <a:pos x="465" y="239"/>
                  </a:cxn>
                  <a:cxn ang="0">
                    <a:pos x="430" y="267"/>
                  </a:cxn>
                  <a:cxn ang="0">
                    <a:pos x="397" y="286"/>
                  </a:cxn>
                  <a:cxn ang="0">
                    <a:pos x="361" y="304"/>
                  </a:cxn>
                  <a:cxn ang="0">
                    <a:pos x="315" y="320"/>
                  </a:cxn>
                  <a:cxn ang="0">
                    <a:pos x="280" y="328"/>
                  </a:cxn>
                  <a:cxn ang="0">
                    <a:pos x="238" y="334"/>
                  </a:cxn>
                  <a:cxn ang="0">
                    <a:pos x="199" y="334"/>
                  </a:cxn>
                  <a:cxn ang="0">
                    <a:pos x="157" y="329"/>
                  </a:cxn>
                  <a:cxn ang="0">
                    <a:pos x="114" y="317"/>
                  </a:cxn>
                  <a:cxn ang="0">
                    <a:pos x="75" y="298"/>
                  </a:cxn>
                  <a:cxn ang="0">
                    <a:pos x="52" y="282"/>
                  </a:cxn>
                  <a:cxn ang="0">
                    <a:pos x="24" y="258"/>
                  </a:cxn>
                  <a:cxn ang="0">
                    <a:pos x="9" y="238"/>
                  </a:cxn>
                  <a:cxn ang="0">
                    <a:pos x="0" y="222"/>
                  </a:cxn>
                  <a:cxn ang="0">
                    <a:pos x="0" y="204"/>
                  </a:cxn>
                  <a:cxn ang="0">
                    <a:pos x="6" y="182"/>
                  </a:cxn>
                  <a:cxn ang="0">
                    <a:pos x="18" y="166"/>
                  </a:cxn>
                  <a:cxn ang="0">
                    <a:pos x="27" y="131"/>
                  </a:cxn>
                  <a:cxn ang="0">
                    <a:pos x="31" y="112"/>
                  </a:cxn>
                  <a:cxn ang="0">
                    <a:pos x="283" y="128"/>
                  </a:cxn>
                  <a:cxn ang="0">
                    <a:pos x="316" y="122"/>
                  </a:cxn>
                  <a:cxn ang="0">
                    <a:pos x="357" y="109"/>
                  </a:cxn>
                  <a:cxn ang="0">
                    <a:pos x="388" y="93"/>
                  </a:cxn>
                  <a:cxn ang="0">
                    <a:pos x="421" y="73"/>
                  </a:cxn>
                  <a:cxn ang="0">
                    <a:pos x="453" y="44"/>
                  </a:cxn>
                  <a:cxn ang="0">
                    <a:pos x="472" y="19"/>
                  </a:cxn>
                  <a:cxn ang="0">
                    <a:pos x="486" y="0"/>
                  </a:cxn>
                  <a:cxn ang="0">
                    <a:pos x="534" y="48"/>
                  </a:cxn>
                </a:cxnLst>
                <a:rect l="0" t="0" r="r" b="b"/>
                <a:pathLst>
                  <a:path w="551" h="335">
                    <a:moveTo>
                      <a:pt x="534" y="48"/>
                    </a:moveTo>
                    <a:lnTo>
                      <a:pt x="550" y="117"/>
                    </a:lnTo>
                    <a:lnTo>
                      <a:pt x="540" y="142"/>
                    </a:lnTo>
                    <a:lnTo>
                      <a:pt x="517" y="179"/>
                    </a:lnTo>
                    <a:lnTo>
                      <a:pt x="493" y="212"/>
                    </a:lnTo>
                    <a:lnTo>
                      <a:pt x="465" y="239"/>
                    </a:lnTo>
                    <a:lnTo>
                      <a:pt x="430" y="267"/>
                    </a:lnTo>
                    <a:lnTo>
                      <a:pt x="397" y="286"/>
                    </a:lnTo>
                    <a:lnTo>
                      <a:pt x="361" y="304"/>
                    </a:lnTo>
                    <a:lnTo>
                      <a:pt x="315" y="320"/>
                    </a:lnTo>
                    <a:lnTo>
                      <a:pt x="280" y="328"/>
                    </a:lnTo>
                    <a:lnTo>
                      <a:pt x="238" y="334"/>
                    </a:lnTo>
                    <a:lnTo>
                      <a:pt x="199" y="334"/>
                    </a:lnTo>
                    <a:lnTo>
                      <a:pt x="157" y="329"/>
                    </a:lnTo>
                    <a:lnTo>
                      <a:pt x="114" y="317"/>
                    </a:lnTo>
                    <a:lnTo>
                      <a:pt x="75" y="298"/>
                    </a:lnTo>
                    <a:lnTo>
                      <a:pt x="52" y="282"/>
                    </a:lnTo>
                    <a:lnTo>
                      <a:pt x="24" y="258"/>
                    </a:lnTo>
                    <a:lnTo>
                      <a:pt x="9" y="238"/>
                    </a:lnTo>
                    <a:lnTo>
                      <a:pt x="0" y="222"/>
                    </a:lnTo>
                    <a:lnTo>
                      <a:pt x="0" y="204"/>
                    </a:lnTo>
                    <a:lnTo>
                      <a:pt x="6" y="182"/>
                    </a:lnTo>
                    <a:lnTo>
                      <a:pt x="18" y="166"/>
                    </a:lnTo>
                    <a:lnTo>
                      <a:pt x="27" y="131"/>
                    </a:lnTo>
                    <a:lnTo>
                      <a:pt x="31" y="112"/>
                    </a:lnTo>
                    <a:lnTo>
                      <a:pt x="283" y="128"/>
                    </a:lnTo>
                    <a:lnTo>
                      <a:pt x="316" y="122"/>
                    </a:lnTo>
                    <a:lnTo>
                      <a:pt x="357" y="109"/>
                    </a:lnTo>
                    <a:lnTo>
                      <a:pt x="388" y="93"/>
                    </a:lnTo>
                    <a:lnTo>
                      <a:pt x="421" y="73"/>
                    </a:lnTo>
                    <a:lnTo>
                      <a:pt x="453" y="44"/>
                    </a:lnTo>
                    <a:lnTo>
                      <a:pt x="472" y="19"/>
                    </a:lnTo>
                    <a:lnTo>
                      <a:pt x="486" y="0"/>
                    </a:lnTo>
                    <a:lnTo>
                      <a:pt x="534" y="4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92" name="Freeform 44"/>
              <p:cNvSpPr>
                <a:spLocks/>
              </p:cNvSpPr>
              <p:nvPr/>
            </p:nvSpPr>
            <p:spPr bwMode="auto">
              <a:xfrm>
                <a:off x="5145" y="160"/>
                <a:ext cx="475" cy="5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94"/>
                  </a:cxn>
                  <a:cxn ang="0">
                    <a:pos x="28" y="291"/>
                  </a:cxn>
                  <a:cxn ang="0">
                    <a:pos x="63" y="293"/>
                  </a:cxn>
                  <a:cxn ang="0">
                    <a:pos x="121" y="299"/>
                  </a:cxn>
                  <a:cxn ang="0">
                    <a:pos x="178" y="310"/>
                  </a:cxn>
                  <a:cxn ang="0">
                    <a:pos x="231" y="323"/>
                  </a:cxn>
                  <a:cxn ang="0">
                    <a:pos x="274" y="339"/>
                  </a:cxn>
                  <a:cxn ang="0">
                    <a:pos x="325" y="364"/>
                  </a:cxn>
                  <a:cxn ang="0">
                    <a:pos x="364" y="390"/>
                  </a:cxn>
                  <a:cxn ang="0">
                    <a:pos x="393" y="415"/>
                  </a:cxn>
                  <a:cxn ang="0">
                    <a:pos x="414" y="439"/>
                  </a:cxn>
                  <a:cxn ang="0">
                    <a:pos x="427" y="461"/>
                  </a:cxn>
                  <a:cxn ang="0">
                    <a:pos x="439" y="488"/>
                  </a:cxn>
                  <a:cxn ang="0">
                    <a:pos x="444" y="513"/>
                  </a:cxn>
                  <a:cxn ang="0">
                    <a:pos x="451" y="551"/>
                  </a:cxn>
                  <a:cxn ang="0">
                    <a:pos x="457" y="518"/>
                  </a:cxn>
                  <a:cxn ang="0">
                    <a:pos x="466" y="481"/>
                  </a:cxn>
                  <a:cxn ang="0">
                    <a:pos x="469" y="453"/>
                  </a:cxn>
                  <a:cxn ang="0">
                    <a:pos x="474" y="420"/>
                  </a:cxn>
                  <a:cxn ang="0">
                    <a:pos x="472" y="393"/>
                  </a:cxn>
                  <a:cxn ang="0">
                    <a:pos x="466" y="361"/>
                  </a:cxn>
                  <a:cxn ang="0">
                    <a:pos x="459" y="317"/>
                  </a:cxn>
                  <a:cxn ang="0">
                    <a:pos x="444" y="279"/>
                  </a:cxn>
                  <a:cxn ang="0">
                    <a:pos x="424" y="238"/>
                  </a:cxn>
                  <a:cxn ang="0">
                    <a:pos x="399" y="196"/>
                  </a:cxn>
                  <a:cxn ang="0">
                    <a:pos x="363" y="152"/>
                  </a:cxn>
                  <a:cxn ang="0">
                    <a:pos x="322" y="116"/>
                  </a:cxn>
                  <a:cxn ang="0">
                    <a:pos x="286" y="87"/>
                  </a:cxn>
                  <a:cxn ang="0">
                    <a:pos x="241" y="60"/>
                  </a:cxn>
                  <a:cxn ang="0">
                    <a:pos x="195" y="40"/>
                  </a:cxn>
                  <a:cxn ang="0">
                    <a:pos x="141" y="21"/>
                  </a:cxn>
                  <a:cxn ang="0">
                    <a:pos x="94" y="10"/>
                  </a:cxn>
                  <a:cxn ang="0">
                    <a:pos x="39" y="3"/>
                  </a:cxn>
                  <a:cxn ang="0">
                    <a:pos x="0" y="0"/>
                  </a:cxn>
                </a:cxnLst>
                <a:rect l="0" t="0" r="r" b="b"/>
                <a:pathLst>
                  <a:path w="475" h="552">
                    <a:moveTo>
                      <a:pt x="0" y="0"/>
                    </a:moveTo>
                    <a:lnTo>
                      <a:pt x="0" y="294"/>
                    </a:lnTo>
                    <a:lnTo>
                      <a:pt x="28" y="291"/>
                    </a:lnTo>
                    <a:lnTo>
                      <a:pt x="63" y="293"/>
                    </a:lnTo>
                    <a:lnTo>
                      <a:pt x="121" y="299"/>
                    </a:lnTo>
                    <a:lnTo>
                      <a:pt x="178" y="310"/>
                    </a:lnTo>
                    <a:lnTo>
                      <a:pt x="231" y="323"/>
                    </a:lnTo>
                    <a:lnTo>
                      <a:pt x="274" y="339"/>
                    </a:lnTo>
                    <a:lnTo>
                      <a:pt x="325" y="364"/>
                    </a:lnTo>
                    <a:lnTo>
                      <a:pt x="364" y="390"/>
                    </a:lnTo>
                    <a:lnTo>
                      <a:pt x="393" y="415"/>
                    </a:lnTo>
                    <a:lnTo>
                      <a:pt x="414" y="439"/>
                    </a:lnTo>
                    <a:lnTo>
                      <a:pt x="427" y="461"/>
                    </a:lnTo>
                    <a:lnTo>
                      <a:pt x="439" y="488"/>
                    </a:lnTo>
                    <a:lnTo>
                      <a:pt x="444" y="513"/>
                    </a:lnTo>
                    <a:lnTo>
                      <a:pt x="451" y="551"/>
                    </a:lnTo>
                    <a:lnTo>
                      <a:pt x="457" y="518"/>
                    </a:lnTo>
                    <a:lnTo>
                      <a:pt x="466" y="481"/>
                    </a:lnTo>
                    <a:lnTo>
                      <a:pt x="469" y="453"/>
                    </a:lnTo>
                    <a:lnTo>
                      <a:pt x="474" y="420"/>
                    </a:lnTo>
                    <a:lnTo>
                      <a:pt x="472" y="393"/>
                    </a:lnTo>
                    <a:lnTo>
                      <a:pt x="466" y="361"/>
                    </a:lnTo>
                    <a:lnTo>
                      <a:pt x="459" y="317"/>
                    </a:lnTo>
                    <a:lnTo>
                      <a:pt x="444" y="279"/>
                    </a:lnTo>
                    <a:lnTo>
                      <a:pt x="424" y="238"/>
                    </a:lnTo>
                    <a:lnTo>
                      <a:pt x="399" y="196"/>
                    </a:lnTo>
                    <a:lnTo>
                      <a:pt x="363" y="152"/>
                    </a:lnTo>
                    <a:lnTo>
                      <a:pt x="322" y="116"/>
                    </a:lnTo>
                    <a:lnTo>
                      <a:pt x="286" y="87"/>
                    </a:lnTo>
                    <a:lnTo>
                      <a:pt x="241" y="60"/>
                    </a:lnTo>
                    <a:lnTo>
                      <a:pt x="195" y="40"/>
                    </a:lnTo>
                    <a:lnTo>
                      <a:pt x="141" y="21"/>
                    </a:lnTo>
                    <a:lnTo>
                      <a:pt x="94" y="10"/>
                    </a:lnTo>
                    <a:lnTo>
                      <a:pt x="39" y="3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93" name="Freeform 45"/>
              <p:cNvSpPr>
                <a:spLocks/>
              </p:cNvSpPr>
              <p:nvPr/>
            </p:nvSpPr>
            <p:spPr bwMode="auto">
              <a:xfrm>
                <a:off x="5176" y="727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94" name="Freeform 46"/>
              <p:cNvSpPr>
                <a:spLocks/>
              </p:cNvSpPr>
              <p:nvPr/>
            </p:nvSpPr>
            <p:spPr bwMode="auto">
              <a:xfrm>
                <a:off x="5172" y="740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95" name="Freeform 47"/>
              <p:cNvSpPr>
                <a:spLocks/>
              </p:cNvSpPr>
              <p:nvPr/>
            </p:nvSpPr>
            <p:spPr bwMode="auto">
              <a:xfrm>
                <a:off x="5049" y="520"/>
                <a:ext cx="319" cy="286"/>
              </a:xfrm>
              <a:custGeom>
                <a:avLst/>
                <a:gdLst/>
                <a:ahLst/>
                <a:cxnLst>
                  <a:cxn ang="0">
                    <a:pos x="1" y="275"/>
                  </a:cxn>
                  <a:cxn ang="0">
                    <a:pos x="3" y="254"/>
                  </a:cxn>
                  <a:cxn ang="0">
                    <a:pos x="12" y="235"/>
                  </a:cxn>
                  <a:cxn ang="0">
                    <a:pos x="19" y="219"/>
                  </a:cxn>
                  <a:cxn ang="0">
                    <a:pos x="24" y="194"/>
                  </a:cxn>
                  <a:cxn ang="0">
                    <a:pos x="30" y="161"/>
                  </a:cxn>
                  <a:cxn ang="0">
                    <a:pos x="34" y="126"/>
                  </a:cxn>
                  <a:cxn ang="0">
                    <a:pos x="37" y="94"/>
                  </a:cxn>
                  <a:cxn ang="0">
                    <a:pos x="39" y="67"/>
                  </a:cxn>
                  <a:cxn ang="0">
                    <a:pos x="40" y="43"/>
                  </a:cxn>
                  <a:cxn ang="0">
                    <a:pos x="48" y="29"/>
                  </a:cxn>
                  <a:cxn ang="0">
                    <a:pos x="63" y="16"/>
                  </a:cxn>
                  <a:cxn ang="0">
                    <a:pos x="78" y="9"/>
                  </a:cxn>
                  <a:cxn ang="0">
                    <a:pos x="102" y="2"/>
                  </a:cxn>
                  <a:cxn ang="0">
                    <a:pos x="129" y="0"/>
                  </a:cxn>
                  <a:cxn ang="0">
                    <a:pos x="171" y="0"/>
                  </a:cxn>
                  <a:cxn ang="0">
                    <a:pos x="208" y="2"/>
                  </a:cxn>
                  <a:cxn ang="0">
                    <a:pos x="244" y="9"/>
                  </a:cxn>
                  <a:cxn ang="0">
                    <a:pos x="277" y="21"/>
                  </a:cxn>
                  <a:cxn ang="0">
                    <a:pos x="298" y="35"/>
                  </a:cxn>
                  <a:cxn ang="0">
                    <a:pos x="310" y="47"/>
                  </a:cxn>
                  <a:cxn ang="0">
                    <a:pos x="318" y="61"/>
                  </a:cxn>
                  <a:cxn ang="0">
                    <a:pos x="316" y="75"/>
                  </a:cxn>
                  <a:cxn ang="0">
                    <a:pos x="313" y="89"/>
                  </a:cxn>
                  <a:cxn ang="0">
                    <a:pos x="303" y="104"/>
                  </a:cxn>
                  <a:cxn ang="0">
                    <a:pos x="295" y="123"/>
                  </a:cxn>
                  <a:cxn ang="0">
                    <a:pos x="291" y="149"/>
                  </a:cxn>
                  <a:cxn ang="0">
                    <a:pos x="288" y="176"/>
                  </a:cxn>
                  <a:cxn ang="0">
                    <a:pos x="283" y="200"/>
                  </a:cxn>
                  <a:cxn ang="0">
                    <a:pos x="282" y="235"/>
                  </a:cxn>
                  <a:cxn ang="0">
                    <a:pos x="280" y="265"/>
                  </a:cxn>
                  <a:cxn ang="0">
                    <a:pos x="280" y="285"/>
                  </a:cxn>
                  <a:cxn ang="0">
                    <a:pos x="270" y="260"/>
                  </a:cxn>
                  <a:cxn ang="0">
                    <a:pos x="250" y="248"/>
                  </a:cxn>
                  <a:cxn ang="0">
                    <a:pos x="232" y="241"/>
                  </a:cxn>
                  <a:cxn ang="0">
                    <a:pos x="210" y="236"/>
                  </a:cxn>
                  <a:cxn ang="0">
                    <a:pos x="175" y="229"/>
                  </a:cxn>
                  <a:cxn ang="0">
                    <a:pos x="141" y="228"/>
                  </a:cxn>
                  <a:cxn ang="0">
                    <a:pos x="121" y="228"/>
                  </a:cxn>
                  <a:cxn ang="0">
                    <a:pos x="90" y="230"/>
                  </a:cxn>
                  <a:cxn ang="0">
                    <a:pos x="54" y="237"/>
                  </a:cxn>
                  <a:cxn ang="0">
                    <a:pos x="31" y="246"/>
                  </a:cxn>
                  <a:cxn ang="0">
                    <a:pos x="16" y="255"/>
                  </a:cxn>
                  <a:cxn ang="0">
                    <a:pos x="0" y="268"/>
                  </a:cxn>
                </a:cxnLst>
                <a:rect l="0" t="0" r="r" b="b"/>
                <a:pathLst>
                  <a:path w="319" h="286">
                    <a:moveTo>
                      <a:pt x="1" y="275"/>
                    </a:moveTo>
                    <a:lnTo>
                      <a:pt x="3" y="254"/>
                    </a:lnTo>
                    <a:lnTo>
                      <a:pt x="12" y="235"/>
                    </a:lnTo>
                    <a:lnTo>
                      <a:pt x="19" y="219"/>
                    </a:lnTo>
                    <a:lnTo>
                      <a:pt x="24" y="194"/>
                    </a:lnTo>
                    <a:lnTo>
                      <a:pt x="30" y="161"/>
                    </a:lnTo>
                    <a:lnTo>
                      <a:pt x="34" y="126"/>
                    </a:lnTo>
                    <a:lnTo>
                      <a:pt x="37" y="94"/>
                    </a:lnTo>
                    <a:lnTo>
                      <a:pt x="39" y="67"/>
                    </a:lnTo>
                    <a:lnTo>
                      <a:pt x="40" y="43"/>
                    </a:lnTo>
                    <a:lnTo>
                      <a:pt x="48" y="29"/>
                    </a:lnTo>
                    <a:lnTo>
                      <a:pt x="63" y="16"/>
                    </a:lnTo>
                    <a:lnTo>
                      <a:pt x="78" y="9"/>
                    </a:lnTo>
                    <a:lnTo>
                      <a:pt x="102" y="2"/>
                    </a:lnTo>
                    <a:lnTo>
                      <a:pt x="129" y="0"/>
                    </a:lnTo>
                    <a:lnTo>
                      <a:pt x="171" y="0"/>
                    </a:lnTo>
                    <a:lnTo>
                      <a:pt x="208" y="2"/>
                    </a:lnTo>
                    <a:lnTo>
                      <a:pt x="244" y="9"/>
                    </a:lnTo>
                    <a:lnTo>
                      <a:pt x="277" y="21"/>
                    </a:lnTo>
                    <a:lnTo>
                      <a:pt x="298" y="35"/>
                    </a:lnTo>
                    <a:lnTo>
                      <a:pt x="310" y="47"/>
                    </a:lnTo>
                    <a:lnTo>
                      <a:pt x="318" y="61"/>
                    </a:lnTo>
                    <a:lnTo>
                      <a:pt x="316" y="75"/>
                    </a:lnTo>
                    <a:lnTo>
                      <a:pt x="313" y="89"/>
                    </a:lnTo>
                    <a:lnTo>
                      <a:pt x="303" y="104"/>
                    </a:lnTo>
                    <a:lnTo>
                      <a:pt x="295" y="123"/>
                    </a:lnTo>
                    <a:lnTo>
                      <a:pt x="291" y="149"/>
                    </a:lnTo>
                    <a:lnTo>
                      <a:pt x="288" y="176"/>
                    </a:lnTo>
                    <a:lnTo>
                      <a:pt x="283" y="200"/>
                    </a:lnTo>
                    <a:lnTo>
                      <a:pt x="282" y="235"/>
                    </a:lnTo>
                    <a:lnTo>
                      <a:pt x="280" y="265"/>
                    </a:lnTo>
                    <a:lnTo>
                      <a:pt x="280" y="285"/>
                    </a:lnTo>
                    <a:lnTo>
                      <a:pt x="270" y="260"/>
                    </a:lnTo>
                    <a:lnTo>
                      <a:pt x="250" y="248"/>
                    </a:lnTo>
                    <a:lnTo>
                      <a:pt x="232" y="241"/>
                    </a:lnTo>
                    <a:lnTo>
                      <a:pt x="210" y="236"/>
                    </a:lnTo>
                    <a:lnTo>
                      <a:pt x="175" y="229"/>
                    </a:lnTo>
                    <a:lnTo>
                      <a:pt x="141" y="228"/>
                    </a:lnTo>
                    <a:lnTo>
                      <a:pt x="121" y="228"/>
                    </a:lnTo>
                    <a:lnTo>
                      <a:pt x="90" y="230"/>
                    </a:lnTo>
                    <a:lnTo>
                      <a:pt x="54" y="237"/>
                    </a:lnTo>
                    <a:lnTo>
                      <a:pt x="31" y="246"/>
                    </a:lnTo>
                    <a:lnTo>
                      <a:pt x="16" y="255"/>
                    </a:lnTo>
                    <a:lnTo>
                      <a:pt x="0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96" name="Freeform 48"/>
              <p:cNvSpPr>
                <a:spLocks/>
              </p:cNvSpPr>
              <p:nvPr/>
            </p:nvSpPr>
            <p:spPr bwMode="auto">
              <a:xfrm>
                <a:off x="4319" y="160"/>
                <a:ext cx="83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56"/>
                  </a:cxn>
                  <a:cxn ang="0">
                    <a:pos x="84" y="374"/>
                  </a:cxn>
                  <a:cxn ang="0">
                    <a:pos x="153" y="393"/>
                  </a:cxn>
                  <a:cxn ang="0">
                    <a:pos x="210" y="404"/>
                  </a:cxn>
                  <a:cxn ang="0">
                    <a:pos x="258" y="410"/>
                  </a:cxn>
                  <a:cxn ang="0">
                    <a:pos x="312" y="416"/>
                  </a:cxn>
                  <a:cxn ang="0">
                    <a:pos x="402" y="419"/>
                  </a:cxn>
                  <a:cxn ang="0">
                    <a:pos x="485" y="412"/>
                  </a:cxn>
                  <a:cxn ang="0">
                    <a:pos x="570" y="399"/>
                  </a:cxn>
                  <a:cxn ang="0">
                    <a:pos x="652" y="377"/>
                  </a:cxn>
                  <a:cxn ang="0">
                    <a:pos x="724" y="347"/>
                  </a:cxn>
                  <a:cxn ang="0">
                    <a:pos x="784" y="306"/>
                  </a:cxn>
                  <a:cxn ang="0">
                    <a:pos x="829" y="291"/>
                  </a:cxn>
                  <a:cxn ang="0">
                    <a:pos x="831" y="2"/>
                  </a:cxn>
                  <a:cxn ang="0">
                    <a:pos x="786" y="9"/>
                  </a:cxn>
                  <a:cxn ang="0">
                    <a:pos x="726" y="29"/>
                  </a:cxn>
                  <a:cxn ang="0">
                    <a:pos x="654" y="55"/>
                  </a:cxn>
                  <a:cxn ang="0">
                    <a:pos x="585" y="70"/>
                  </a:cxn>
                  <a:cxn ang="0">
                    <a:pos x="515" y="78"/>
                  </a:cxn>
                  <a:cxn ang="0">
                    <a:pos x="468" y="82"/>
                  </a:cxn>
                  <a:cxn ang="0">
                    <a:pos x="428" y="84"/>
                  </a:cxn>
                  <a:cxn ang="0">
                    <a:pos x="358" y="84"/>
                  </a:cxn>
                  <a:cxn ang="0">
                    <a:pos x="314" y="81"/>
                  </a:cxn>
                  <a:cxn ang="0">
                    <a:pos x="274" y="76"/>
                  </a:cxn>
                  <a:cxn ang="0">
                    <a:pos x="229" y="73"/>
                  </a:cxn>
                  <a:cxn ang="0">
                    <a:pos x="190" y="66"/>
                  </a:cxn>
                  <a:cxn ang="0">
                    <a:pos x="140" y="57"/>
                  </a:cxn>
                  <a:cxn ang="0">
                    <a:pos x="96" y="44"/>
                  </a:cxn>
                  <a:cxn ang="0">
                    <a:pos x="49" y="24"/>
                  </a:cxn>
                  <a:cxn ang="0">
                    <a:pos x="0" y="0"/>
                  </a:cxn>
                </a:cxnLst>
                <a:rect l="0" t="0" r="r" b="b"/>
                <a:pathLst>
                  <a:path w="832" h="420">
                    <a:moveTo>
                      <a:pt x="0" y="0"/>
                    </a:moveTo>
                    <a:lnTo>
                      <a:pt x="0" y="356"/>
                    </a:lnTo>
                    <a:lnTo>
                      <a:pt x="84" y="374"/>
                    </a:lnTo>
                    <a:lnTo>
                      <a:pt x="153" y="393"/>
                    </a:lnTo>
                    <a:lnTo>
                      <a:pt x="210" y="404"/>
                    </a:lnTo>
                    <a:lnTo>
                      <a:pt x="258" y="410"/>
                    </a:lnTo>
                    <a:lnTo>
                      <a:pt x="312" y="416"/>
                    </a:lnTo>
                    <a:lnTo>
                      <a:pt x="402" y="419"/>
                    </a:lnTo>
                    <a:lnTo>
                      <a:pt x="485" y="412"/>
                    </a:lnTo>
                    <a:lnTo>
                      <a:pt x="570" y="399"/>
                    </a:lnTo>
                    <a:lnTo>
                      <a:pt x="652" y="377"/>
                    </a:lnTo>
                    <a:lnTo>
                      <a:pt x="724" y="347"/>
                    </a:lnTo>
                    <a:lnTo>
                      <a:pt x="784" y="306"/>
                    </a:lnTo>
                    <a:lnTo>
                      <a:pt x="829" y="291"/>
                    </a:lnTo>
                    <a:lnTo>
                      <a:pt x="831" y="2"/>
                    </a:lnTo>
                    <a:lnTo>
                      <a:pt x="786" y="9"/>
                    </a:lnTo>
                    <a:lnTo>
                      <a:pt x="726" y="29"/>
                    </a:lnTo>
                    <a:lnTo>
                      <a:pt x="654" y="55"/>
                    </a:lnTo>
                    <a:lnTo>
                      <a:pt x="585" y="70"/>
                    </a:lnTo>
                    <a:lnTo>
                      <a:pt x="515" y="78"/>
                    </a:lnTo>
                    <a:lnTo>
                      <a:pt x="468" y="82"/>
                    </a:lnTo>
                    <a:lnTo>
                      <a:pt x="428" y="84"/>
                    </a:lnTo>
                    <a:lnTo>
                      <a:pt x="358" y="84"/>
                    </a:lnTo>
                    <a:lnTo>
                      <a:pt x="314" y="81"/>
                    </a:lnTo>
                    <a:lnTo>
                      <a:pt x="274" y="76"/>
                    </a:lnTo>
                    <a:lnTo>
                      <a:pt x="229" y="73"/>
                    </a:lnTo>
                    <a:lnTo>
                      <a:pt x="190" y="66"/>
                    </a:lnTo>
                    <a:lnTo>
                      <a:pt x="140" y="57"/>
                    </a:lnTo>
                    <a:lnTo>
                      <a:pt x="96" y="44"/>
                    </a:lnTo>
                    <a:lnTo>
                      <a:pt x="49" y="2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99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61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0" name="Rectangle 5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1" name="Rectangle 5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61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fld id="{6DAEDAF7-7DB9-4C12-A248-C8C960F6A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6600" dirty="0" smtClean="0"/>
              <a:t>Служение похорон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6992"/>
            <a:ext cx="6400800" cy="1752600"/>
          </a:xfrm>
        </p:spPr>
        <p:txBody>
          <a:bodyPr/>
          <a:lstStyle/>
          <a:p>
            <a:pPr eaLnBrk="1" hangingPunct="1"/>
            <a:r>
              <a:rPr lang="ru-RU" sz="6000" dirty="0" smtClean="0"/>
              <a:t>Служение надежды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95936" y="5517232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Подготовлено директором отдела Музыкального служения ВРСМ</a:t>
            </a:r>
          </a:p>
          <a:p>
            <a:pPr algn="r"/>
            <a:r>
              <a:rPr lang="ru-RU" dirty="0" err="1" smtClean="0"/>
              <a:t>Клейнос</a:t>
            </a:r>
            <a:r>
              <a:rPr lang="ru-RU" dirty="0" smtClean="0"/>
              <a:t> Анной Борисовной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программа прощания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969368"/>
            <a:ext cx="7774632" cy="448396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Пение псалмов (3 или 4)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Чтение Священного Писания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Псалом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Некролог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Псалом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Слово пастора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Псалом (надежды и упования)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Прощальные слова близких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Псалом  и  Молитва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124744"/>
            <a:ext cx="7630616" cy="5276056"/>
          </a:xfrm>
        </p:spPr>
        <p:txBody>
          <a:bodyPr/>
          <a:lstStyle/>
          <a:p>
            <a:pPr marL="514350" lvl="0" indent="-514350">
              <a:buAutoNum type="arabicPeriod"/>
            </a:pPr>
            <a:r>
              <a:rPr lang="ru-RU" sz="2800" dirty="0" smtClean="0"/>
              <a:t>В начале траурного служения можно спеть 2 или 3 псалма. Этого требует настрой, атмосфера. Музыка немного приглушит эмоции, успокоит. Главное - удачно и грамотно подобрать первые гимны.</a:t>
            </a:r>
          </a:p>
          <a:p>
            <a:pPr marL="514350" lvl="0" indent="-514350">
              <a:buAutoNum type="arabicPeriod"/>
            </a:pPr>
            <a:r>
              <a:rPr lang="ru-RU" sz="2800" dirty="0" smtClean="0"/>
              <a:t>Музыка должна укреплять надежду, нести весть, которую нельзя сказать в проповеди</a:t>
            </a:r>
          </a:p>
          <a:p>
            <a:pPr lvl="0">
              <a:buNone/>
            </a:pPr>
            <a:r>
              <a:rPr lang="ru-RU" sz="2800" dirty="0" smtClean="0"/>
              <a:t>3. В конце проповеди, на призыв, хоровая группа может на 3-4 голоса тихонько петь мелодию подходящего гимна, и затем после слов пастора исполнить полностью с текстом.</a:t>
            </a:r>
          </a:p>
          <a:p>
            <a:pPr lvl="0">
              <a:buNone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4. Похороны очень украшает инструментальная музыка: Скрипка, флейта, гитара.</a:t>
            </a:r>
          </a:p>
          <a:p>
            <a:r>
              <a:rPr lang="ru-RU" dirty="0" smtClean="0"/>
              <a:t>5. Пение нужно совершать стройно, лучше на несколько голосов</a:t>
            </a:r>
          </a:p>
          <a:p>
            <a:r>
              <a:rPr lang="ru-RU" dirty="0" smtClean="0"/>
              <a:t>6. Это должно быть служение надежды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 псалмов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О вечности</a:t>
            </a:r>
          </a:p>
          <a:p>
            <a:r>
              <a:rPr lang="ru-RU" dirty="0" smtClean="0"/>
              <a:t>2. Прощание</a:t>
            </a:r>
          </a:p>
          <a:p>
            <a:r>
              <a:rPr lang="ru-RU" dirty="0" smtClean="0"/>
              <a:t>3. О близости к Богу и покое</a:t>
            </a:r>
          </a:p>
          <a:p>
            <a:r>
              <a:rPr lang="ru-RU" dirty="0" smtClean="0"/>
              <a:t>4. Призыв для слушающих</a:t>
            </a:r>
          </a:p>
          <a:p>
            <a:r>
              <a:rPr lang="ru-RU" dirty="0" smtClean="0"/>
              <a:t>5. О грядущем Избавителе Христе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 обязательно всё в миноре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Псалмы для прощания: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1. «Я странник на Земле» («Г.Н.» №218)</a:t>
            </a:r>
          </a:p>
          <a:p>
            <a:pPr eaLnBrk="1" hangingPunct="1"/>
            <a:r>
              <a:rPr lang="ru-RU" dirty="0" smtClean="0"/>
              <a:t>2. «Спи тихим безмятежным сном» («Г.Н.» №330)</a:t>
            </a:r>
          </a:p>
          <a:p>
            <a:pPr eaLnBrk="1" hangingPunct="1"/>
            <a:r>
              <a:rPr lang="ru-RU" dirty="0" smtClean="0"/>
              <a:t>3. </a:t>
            </a:r>
            <a:r>
              <a:rPr lang="ru-RU" dirty="0"/>
              <a:t>«Покойся в Боге» («Г.Н.» №154)</a:t>
            </a:r>
          </a:p>
          <a:p>
            <a:pPr eaLnBrk="1" hangingPunct="1"/>
            <a:r>
              <a:rPr lang="ru-RU" dirty="0" smtClean="0"/>
              <a:t>4. </a:t>
            </a:r>
            <a:r>
              <a:rPr lang="ru-RU" dirty="0"/>
              <a:t>«Ближе, мой Бог, к Тебе» («Г.Н.» №107)</a:t>
            </a:r>
          </a:p>
          <a:p>
            <a:pPr eaLnBrk="1" hangingPunct="1"/>
            <a:r>
              <a:rPr lang="ru-RU" dirty="0" smtClean="0"/>
              <a:t>5. «Жить для Иисуса» («Г.Н.» №385)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Псалмы для прощания: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6. «Ласково, нежно Спаситель взывает» («Г.Н.» №228)</a:t>
            </a:r>
          </a:p>
          <a:p>
            <a:r>
              <a:rPr lang="ru-RU" dirty="0" smtClean="0"/>
              <a:t>7. Любимый гимн умершего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Псалом для утешения и призыва: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2276872"/>
            <a:ext cx="7990656" cy="4123928"/>
          </a:xfrm>
        </p:spPr>
        <p:txBody>
          <a:bodyPr/>
          <a:lstStyle/>
          <a:p>
            <a:r>
              <a:rPr lang="ru-RU" dirty="0" smtClean="0"/>
              <a:t>«Божью милость и прощенье» №175</a:t>
            </a:r>
          </a:p>
          <a:p>
            <a:r>
              <a:rPr lang="ru-RU" dirty="0" smtClean="0"/>
              <a:t>«Не оставлю Я вас, не забуду»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«Когда Божий мир наполняет сердца» 161</a:t>
            </a:r>
          </a:p>
          <a:p>
            <a:r>
              <a:rPr lang="ru-RU" dirty="0" smtClean="0"/>
              <a:t>«Скоро наш Искупитель придёт» №286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685800" y="3429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ru-RU" sz="3600" kern="0" dirty="0" smtClean="0"/>
              <a:t>Псалом о Втором пришествии Христа:</a:t>
            </a:r>
            <a:endParaRPr lang="ru-RU" sz="36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Слово прощания </a:t>
            </a:r>
            <a:br>
              <a:rPr lang="ru-RU" dirty="0" smtClean="0"/>
            </a:br>
            <a:r>
              <a:rPr lang="ru-RU" dirty="0" smtClean="0"/>
              <a:t>на субботнем богослужении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Важно сообщить о смерти члена церкви в субботу, зачитать некролог и показать фотографии в слайдах (фильм) о нём. Помолиться о его близких. Спеть псалом надежды на воскресение и вечную жизнь. (Можно позже провести служение в память о нём).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 утешения: 1 Фес:13-18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772816"/>
            <a:ext cx="7774632" cy="462798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«</a:t>
            </a:r>
            <a:r>
              <a:rPr lang="ru-RU" sz="2400" dirty="0" smtClean="0"/>
              <a:t>Не хочу же оставить вас, братия, в неведении об умерших, дабы вы не скорбели, как прочие, не имеющие надежды. Ибо, если мы веруем, что Иисус умер и воскрес, то и умерших в Иисусе Бог приведет с Ним. Ибо сие говорим вам словом Господним, что мы живущие, оставшиеся до пришествия Господня, не предупредим умерших, потому что Сам Господь при возвещении, при гласе Архангела и трубе Божией, сойдет с неба, и мертвые во Христе воскреснут прежде; потом мы, оставшиеся в живых, вместе с ними восхищены будем на облаках в сретение Господу на воздухе, и так всегда с Господом будем. Итак утешайте друг друга сими словами».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7846640" cy="1368152"/>
          </a:xfrm>
        </p:spPr>
        <p:txBody>
          <a:bodyPr/>
          <a:lstStyle/>
          <a:p>
            <a:r>
              <a:rPr lang="ru-RU" dirty="0" smtClean="0"/>
              <a:t>1. В служении затрагиваются доктрины церкви АСД: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132856"/>
            <a:ext cx="7846640" cy="453650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Воскресение мёртвых (Бессмертие возможно только после Его возвращения)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Второе пришествие Христа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Спасение только через веру в Иисуса Христа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10 Заповедей – руководитель для жизни и мерило, по которому будем судимы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Гимны, созданные в связи с утратой близких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«Когда Божий мир наполняет сердца»</a:t>
            </a:r>
          </a:p>
          <a:p>
            <a:r>
              <a:rPr lang="ru-RU" dirty="0" smtClean="0"/>
              <a:t>2. «В жизненном море с волнами бороться»</a:t>
            </a:r>
          </a:p>
          <a:p>
            <a:r>
              <a:rPr lang="ru-RU" dirty="0" smtClean="0"/>
              <a:t>3. «Возьми меня за руки»</a:t>
            </a:r>
          </a:p>
          <a:p>
            <a:r>
              <a:rPr lang="ru-RU" dirty="0" smtClean="0"/>
              <a:t>4. «Каждый день и каждое мгновенье»</a:t>
            </a:r>
          </a:p>
          <a:p>
            <a:r>
              <a:rPr lang="ru-RU" dirty="0" smtClean="0"/>
              <a:t>5. «Затрубит труба Господня»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Церковь и близкие умершего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Церковь помогает, поддерживает, укрепляет, сострадает, молится</a:t>
            </a:r>
          </a:p>
          <a:p>
            <a:r>
              <a:rPr lang="ru-RU" dirty="0" smtClean="0"/>
              <a:t>2. Все члены церкви должны быть оповещены</a:t>
            </a:r>
          </a:p>
          <a:p>
            <a:r>
              <a:rPr lang="ru-RU" dirty="0" smtClean="0"/>
              <a:t>3. Мобилизация музыкантов</a:t>
            </a:r>
          </a:p>
          <a:p>
            <a:r>
              <a:rPr lang="ru-RU" dirty="0" smtClean="0"/>
              <a:t>4. Мы должны придти с цветами – это знак уважения и причастности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Миссионерское служение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Для многих – это первый шанс задуматься о Боге, своём выборе и услышать истину</a:t>
            </a:r>
          </a:p>
          <a:p>
            <a:r>
              <a:rPr lang="ru-RU" dirty="0" smtClean="0"/>
              <a:t>2. Один умирает, но другие должны быть спасены</a:t>
            </a:r>
          </a:p>
          <a:p>
            <a:r>
              <a:rPr lang="ru-RU" dirty="0" smtClean="0"/>
              <a:t>3. для нас это возможность публично засвидетельствовать о своей вере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Доброе имя лучше дорогой масти, и день смерти - дня рождения.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060848"/>
            <a:ext cx="7846640" cy="4339952"/>
          </a:xfrm>
        </p:spPr>
        <p:txBody>
          <a:bodyPr/>
          <a:lstStyle/>
          <a:p>
            <a:r>
              <a:rPr lang="ru-RU" dirty="0" smtClean="0"/>
              <a:t>2 Лучше ходить в дом плача об умершем, нежели ходить в дом пира; ибо таков конец всякого человека, и живой приложит [это] к своему сердцу.</a:t>
            </a:r>
          </a:p>
          <a:p>
            <a:r>
              <a:rPr lang="ru-RU" dirty="0" smtClean="0"/>
              <a:t>3 Сетование лучше смеха; потому что при печали лица сердце делается лучше.</a:t>
            </a:r>
          </a:p>
          <a:p>
            <a:r>
              <a:rPr lang="ru-RU" dirty="0" smtClean="0"/>
              <a:t>4 Сердце мудрых - в доме плача, а сердце глупых - в доме веселья.</a:t>
            </a:r>
          </a:p>
          <a:p>
            <a:r>
              <a:rPr lang="ru-RU" dirty="0" smtClean="0"/>
              <a:t>(Еккл.7:2-4)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День похорон для нас – это день, в котором мы имеем возможность обновить свои отношения с Богом, пересмотреть свои приоритеты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6600" dirty="0" smtClean="0"/>
              <a:t>Служение похорон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Музыкальная часть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«Театральный»">
  <a:themeElements>
    <a:clrScheme name="Шаблон оформления «Театральный» 1">
      <a:dk1>
        <a:srgbClr val="00005B"/>
      </a:dk1>
      <a:lt1>
        <a:srgbClr val="F8F8F8"/>
      </a:lt1>
      <a:dk2>
        <a:srgbClr val="0000FF"/>
      </a:dk2>
      <a:lt2>
        <a:srgbClr val="FFCC00"/>
      </a:lt2>
      <a:accent1>
        <a:srgbClr val="98BAFF"/>
      </a:accent1>
      <a:accent2>
        <a:srgbClr val="009900"/>
      </a:accent2>
      <a:accent3>
        <a:srgbClr val="AAAAFF"/>
      </a:accent3>
      <a:accent4>
        <a:srgbClr val="D4D4D4"/>
      </a:accent4>
      <a:accent5>
        <a:srgbClr val="CAD9FF"/>
      </a:accent5>
      <a:accent6>
        <a:srgbClr val="008A00"/>
      </a:accent6>
      <a:hlink>
        <a:srgbClr val="350035"/>
      </a:hlink>
      <a:folHlink>
        <a:srgbClr val="5980D8"/>
      </a:folHlink>
    </a:clrScheme>
    <a:fontScheme name="Шаблон оформления «Театральный»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оформления «Театральный» 1">
        <a:dk1>
          <a:srgbClr val="00005B"/>
        </a:dk1>
        <a:lt1>
          <a:srgbClr val="F8F8F8"/>
        </a:lt1>
        <a:dk2>
          <a:srgbClr val="0000FF"/>
        </a:dk2>
        <a:lt2>
          <a:srgbClr val="FFCC00"/>
        </a:lt2>
        <a:accent1>
          <a:srgbClr val="98BAFF"/>
        </a:accent1>
        <a:accent2>
          <a:srgbClr val="009900"/>
        </a:accent2>
        <a:accent3>
          <a:srgbClr val="AAAAFF"/>
        </a:accent3>
        <a:accent4>
          <a:srgbClr val="D4D4D4"/>
        </a:accent4>
        <a:accent5>
          <a:srgbClr val="CAD9FF"/>
        </a:accent5>
        <a:accent6>
          <a:srgbClr val="008A00"/>
        </a:accent6>
        <a:hlink>
          <a:srgbClr val="350035"/>
        </a:hlink>
        <a:folHlink>
          <a:srgbClr val="5980D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«Театральный» 2">
        <a:dk1>
          <a:srgbClr val="000000"/>
        </a:dk1>
        <a:lt1>
          <a:srgbClr val="FFFFFF"/>
        </a:lt1>
        <a:dk2>
          <a:srgbClr val="003399"/>
        </a:dk2>
        <a:lt2>
          <a:srgbClr val="5A92D2"/>
        </a:lt2>
        <a:accent1>
          <a:srgbClr val="CCECFF"/>
        </a:accent1>
        <a:accent2>
          <a:srgbClr val="CC99FF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B98AE7"/>
        </a:accent6>
        <a:hlink>
          <a:srgbClr val="FF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Театральный»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FFFF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Театральный» 4">
        <a:dk1>
          <a:srgbClr val="333300"/>
        </a:dk1>
        <a:lt1>
          <a:srgbClr val="F8F8F8"/>
        </a:lt1>
        <a:dk2>
          <a:srgbClr val="B4AD8B"/>
        </a:dk2>
        <a:lt2>
          <a:srgbClr val="FFFF99"/>
        </a:lt2>
        <a:accent1>
          <a:srgbClr val="F5F5DE"/>
        </a:accent1>
        <a:accent2>
          <a:srgbClr val="00CCCC"/>
        </a:accent2>
        <a:accent3>
          <a:srgbClr val="D6D3C4"/>
        </a:accent3>
        <a:accent4>
          <a:srgbClr val="D4D4D4"/>
        </a:accent4>
        <a:accent5>
          <a:srgbClr val="F9F9EC"/>
        </a:accent5>
        <a:accent6>
          <a:srgbClr val="00B9B9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«Театральный» 5">
        <a:dk1>
          <a:srgbClr val="003300"/>
        </a:dk1>
        <a:lt1>
          <a:srgbClr val="F8F8F8"/>
        </a:lt1>
        <a:dk2>
          <a:srgbClr val="009966"/>
        </a:dk2>
        <a:lt2>
          <a:srgbClr val="FFCC00"/>
        </a:lt2>
        <a:accent1>
          <a:srgbClr val="F5F5DE"/>
        </a:accent1>
        <a:accent2>
          <a:srgbClr val="00CCCC"/>
        </a:accent2>
        <a:accent3>
          <a:srgbClr val="AACAB8"/>
        </a:accent3>
        <a:accent4>
          <a:srgbClr val="D4D4D4"/>
        </a:accent4>
        <a:accent5>
          <a:srgbClr val="F9F9EC"/>
        </a:accent5>
        <a:accent6>
          <a:srgbClr val="00B9B9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«Театральный» 6">
        <a:dk1>
          <a:srgbClr val="660033"/>
        </a:dk1>
        <a:lt1>
          <a:srgbClr val="F8F8F8"/>
        </a:lt1>
        <a:dk2>
          <a:srgbClr val="D60093"/>
        </a:dk2>
        <a:lt2>
          <a:srgbClr val="FFCC00"/>
        </a:lt2>
        <a:accent1>
          <a:srgbClr val="F5F5DE"/>
        </a:accent1>
        <a:accent2>
          <a:srgbClr val="009900"/>
        </a:accent2>
        <a:accent3>
          <a:srgbClr val="E8AAC8"/>
        </a:accent3>
        <a:accent4>
          <a:srgbClr val="D4D4D4"/>
        </a:accent4>
        <a:accent5>
          <a:srgbClr val="F9F9EC"/>
        </a:accent5>
        <a:accent6>
          <a:srgbClr val="008A00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«Театральный»</Template>
  <TotalTime>299</TotalTime>
  <Words>789</Words>
  <Application>Microsoft Office PowerPoint</Application>
  <PresentationFormat>Экран (4:3)</PresentationFormat>
  <Paragraphs>80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Times New Roman</vt:lpstr>
      <vt:lpstr>Wingdings</vt:lpstr>
      <vt:lpstr>Шаблон оформления «Театральный»</vt:lpstr>
      <vt:lpstr>Служение похорон</vt:lpstr>
      <vt:lpstr>Слова утешения: 1 Фес:13-18 </vt:lpstr>
      <vt:lpstr>1. В служении затрагиваются доктрины церкви АСД: </vt:lpstr>
      <vt:lpstr>Гимны, созданные в связи с утратой близких</vt:lpstr>
      <vt:lpstr>Церковь и близкие умершего</vt:lpstr>
      <vt:lpstr>Миссионерское служение</vt:lpstr>
      <vt:lpstr>Доброе имя лучше дорогой масти, и день смерти - дня рождения.</vt:lpstr>
      <vt:lpstr>Презентация PowerPoint</vt:lpstr>
      <vt:lpstr>Служение похорон</vt:lpstr>
      <vt:lpstr>Краткая программа прощания</vt:lpstr>
      <vt:lpstr>Презентация PowerPoint</vt:lpstr>
      <vt:lpstr>Презентация PowerPoint</vt:lpstr>
      <vt:lpstr>Темы псалмов</vt:lpstr>
      <vt:lpstr>Псалмы для прощания:</vt:lpstr>
      <vt:lpstr>Псалмы для прощания:</vt:lpstr>
      <vt:lpstr>Псалом для утешения и призыва:</vt:lpstr>
      <vt:lpstr>Слово прощания  на субботнем богослужении</vt:lpstr>
    </vt:vector>
  </TitlesOfParts>
  <Manager/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Anatoly</dc:creator>
  <cp:keywords/>
  <dc:description/>
  <cp:lastModifiedBy>Анна</cp:lastModifiedBy>
  <cp:revision>44</cp:revision>
  <cp:lastPrinted>1601-01-01T00:00:00Z</cp:lastPrinted>
  <dcterms:created xsi:type="dcterms:W3CDTF">2008-01-26T11:45:01Z</dcterms:created>
  <dcterms:modified xsi:type="dcterms:W3CDTF">2021-02-03T07:20:03Z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TC010690861049</vt:lpwstr>
  </property>
</Properties>
</file>