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57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8E36636D-D922-432D-A958-524484B5923D}" type="datetimeFigureOut">
              <a:rPr lang="ru-RU"/>
              <a:pPr/>
              <a:t>23.11.2020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6338664" cy="1728192"/>
          </a:xfrm>
        </p:spPr>
        <p:txBody>
          <a:bodyPr/>
          <a:lstStyle/>
          <a:p>
            <a:pPr algn="ctr"/>
            <a:r>
              <a:rPr lang="ru-RU" sz="6600" b="1" dirty="0" smtClean="0"/>
              <a:t>Хвалу возносим Богу</a:t>
            </a:r>
            <a:endParaRPr lang="ru-RU" sz="6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1440160" cy="1800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000" dirty="0" smtClean="0"/>
              <a:t>№ 320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куплет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772816"/>
            <a:ext cx="7236296" cy="475252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5400" b="1" dirty="0" smtClean="0"/>
              <a:t>Хвалу возносим Богу</a:t>
            </a:r>
            <a:br>
              <a:rPr lang="ru-RU" sz="5400" b="1" dirty="0" smtClean="0"/>
            </a:br>
            <a:r>
              <a:rPr lang="ru-RU" sz="5400" b="1" dirty="0" smtClean="0"/>
              <a:t>За прожитые дни,</a:t>
            </a:r>
            <a:br>
              <a:rPr lang="ru-RU" sz="5400" b="1" dirty="0" smtClean="0"/>
            </a:br>
            <a:r>
              <a:rPr lang="ru-RU" sz="5400" b="1" dirty="0" smtClean="0"/>
              <a:t>Он миловал нас много,</a:t>
            </a:r>
            <a:br>
              <a:rPr lang="ru-RU" sz="5400" b="1" dirty="0" smtClean="0"/>
            </a:br>
            <a:r>
              <a:rPr lang="ru-RU" sz="5400" b="1" dirty="0" smtClean="0"/>
              <a:t>Мы были не одни.</a:t>
            </a:r>
            <a:br>
              <a:rPr lang="ru-RU" sz="5400" b="1" dirty="0" smtClean="0"/>
            </a:br>
            <a:endParaRPr lang="ru-RU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куплет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988840"/>
            <a:ext cx="7056784" cy="453650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5400" b="1" dirty="0" smtClean="0"/>
              <a:t>Он дал во дни тревоги</a:t>
            </a:r>
            <a:br>
              <a:rPr lang="ru-RU" sz="5400" b="1" dirty="0" smtClean="0"/>
            </a:br>
            <a:r>
              <a:rPr lang="ru-RU" sz="5400" b="1" dirty="0" smtClean="0"/>
              <a:t>Надежду и покой,</a:t>
            </a:r>
            <a:br>
              <a:rPr lang="ru-RU" sz="5400" b="1" dirty="0" smtClean="0"/>
            </a:br>
            <a:r>
              <a:rPr lang="ru-RU" sz="5400" b="1" dirty="0" smtClean="0"/>
              <a:t>Равнял для нас дороги</a:t>
            </a:r>
            <a:br>
              <a:rPr lang="ru-RU" sz="5400" b="1" dirty="0" smtClean="0"/>
            </a:br>
            <a:r>
              <a:rPr lang="ru-RU" sz="5400" b="1" dirty="0" smtClean="0"/>
              <a:t>И вёл Своей рукой.</a:t>
            </a:r>
          </a:p>
        </p:txBody>
      </p:sp>
    </p:spTree>
    <p:extLst>
      <p:ext uri="{BB962C8B-B14F-4D97-AF65-F5344CB8AC3E}">
        <p14:creationId xmlns:p14="http://schemas.microsoft.com/office/powerpoint/2010/main" val="21285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куплет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772816"/>
            <a:ext cx="7380312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b="1" dirty="0" smtClean="0"/>
              <a:t>Любовь и милость Бога</a:t>
            </a:r>
            <a:br>
              <a:rPr lang="ru-RU" sz="5400" b="1" dirty="0" smtClean="0"/>
            </a:br>
            <a:r>
              <a:rPr lang="ru-RU" sz="5400" b="1" dirty="0" smtClean="0"/>
              <a:t>Вели Его народ,</a:t>
            </a:r>
            <a:br>
              <a:rPr lang="ru-RU" sz="5400" b="1" dirty="0" smtClean="0"/>
            </a:br>
            <a:r>
              <a:rPr lang="ru-RU" sz="5400" b="1" dirty="0" smtClean="0"/>
              <a:t>Мы ныне у порога —</a:t>
            </a:r>
            <a:br>
              <a:rPr lang="ru-RU" sz="5400" b="1" dirty="0" smtClean="0"/>
            </a:br>
            <a:r>
              <a:rPr lang="ru-RU" sz="5400" b="1" dirty="0" smtClean="0"/>
              <a:t>За дверью новый год.</a:t>
            </a:r>
            <a:br>
              <a:rPr lang="ru-RU" sz="5400" b="1" dirty="0" smtClean="0"/>
            </a:b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куплет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700808"/>
            <a:ext cx="6851104" cy="5157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b="1" dirty="0" smtClean="0"/>
              <a:t>Что он несёт — </a:t>
            </a:r>
          </a:p>
          <a:p>
            <a:pPr marL="0" indent="0">
              <a:buNone/>
            </a:pPr>
            <a:r>
              <a:rPr lang="ru-RU" sz="5400" b="1" dirty="0"/>
              <a:t> </a:t>
            </a:r>
            <a:r>
              <a:rPr lang="ru-RU" sz="5400" b="1" dirty="0" smtClean="0"/>
              <a:t>                      не знаем,</a:t>
            </a:r>
            <a:br>
              <a:rPr lang="ru-RU" sz="5400" b="1" dirty="0" smtClean="0"/>
            </a:br>
            <a:r>
              <a:rPr lang="ru-RU" sz="5400" b="1" dirty="0" smtClean="0"/>
              <a:t>Сокрыто то от нас,</a:t>
            </a:r>
            <a:br>
              <a:rPr lang="ru-RU" sz="5400" b="1" dirty="0" smtClean="0"/>
            </a:br>
            <a:r>
              <a:rPr lang="ru-RU" sz="5400" b="1" dirty="0" smtClean="0"/>
              <a:t>Но верой уповаем</a:t>
            </a:r>
            <a:br>
              <a:rPr lang="ru-RU" sz="5400" b="1" dirty="0" smtClean="0"/>
            </a:br>
            <a:r>
              <a:rPr lang="ru-RU" sz="5400" b="1" dirty="0" smtClean="0"/>
              <a:t>На Бога всякий час.</a:t>
            </a:r>
          </a:p>
          <a:p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9663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куплет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628800"/>
            <a:ext cx="7236296" cy="41281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b="1" dirty="0" smtClean="0"/>
              <a:t>И молим мы сегодня,</a:t>
            </a:r>
          </a:p>
          <a:p>
            <a:pPr marL="0" indent="0">
              <a:buNone/>
            </a:pPr>
            <a:r>
              <a:rPr lang="ru-RU" sz="4800" b="1" dirty="0" smtClean="0"/>
              <a:t>Вступая в новый год:</a:t>
            </a:r>
          </a:p>
          <a:p>
            <a:pPr marL="0" indent="0">
              <a:buNone/>
            </a:pPr>
            <a:r>
              <a:rPr lang="ru-RU" sz="4800" b="1" dirty="0" smtClean="0"/>
              <a:t>«Пусть благодать  </a:t>
            </a:r>
          </a:p>
          <a:p>
            <a:pPr marL="0" indent="0">
              <a:buNone/>
            </a:pPr>
            <a:r>
              <a:rPr lang="ru-RU" sz="4800" b="1" dirty="0"/>
              <a:t> </a:t>
            </a:r>
            <a:r>
              <a:rPr lang="ru-RU" sz="4800" b="1" dirty="0" smtClean="0"/>
              <a:t>                             Господня</a:t>
            </a:r>
          </a:p>
          <a:p>
            <a:pPr marL="0" indent="0">
              <a:buNone/>
            </a:pPr>
            <a:r>
              <a:rPr lang="ru-RU" sz="4800" b="1" dirty="0" smtClean="0"/>
              <a:t>И впредь нас поведёт».</a:t>
            </a:r>
            <a:br>
              <a:rPr lang="ru-RU" sz="4800" b="1" dirty="0" smtClean="0"/>
            </a:br>
            <a:endParaRPr lang="ru-RU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куплет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628800"/>
            <a:ext cx="6851104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5400" b="1" dirty="0" smtClean="0"/>
              <a:t>Что он несёт — </a:t>
            </a:r>
          </a:p>
          <a:p>
            <a:pPr marL="0" indent="0">
              <a:buNone/>
            </a:pPr>
            <a:r>
              <a:rPr lang="ru-RU" sz="5400" b="1" dirty="0"/>
              <a:t> </a:t>
            </a:r>
            <a:r>
              <a:rPr lang="ru-RU" sz="5400" b="1" dirty="0" smtClean="0"/>
              <a:t>                      не знаем,</a:t>
            </a:r>
            <a:br>
              <a:rPr lang="ru-RU" sz="5400" b="1" dirty="0" smtClean="0"/>
            </a:br>
            <a:r>
              <a:rPr lang="ru-RU" sz="5400" b="1" dirty="0" smtClean="0"/>
              <a:t>Сокрыто то от нас,</a:t>
            </a:r>
            <a:br>
              <a:rPr lang="ru-RU" sz="5400" b="1" dirty="0" smtClean="0"/>
            </a:br>
            <a:r>
              <a:rPr lang="ru-RU" sz="5400" b="1" dirty="0" smtClean="0"/>
              <a:t>Но верой уповаем</a:t>
            </a:r>
            <a:br>
              <a:rPr lang="ru-RU" sz="5400" b="1" dirty="0" smtClean="0"/>
            </a:br>
            <a:r>
              <a:rPr lang="ru-RU" sz="5400" b="1" dirty="0" smtClean="0"/>
              <a:t>На Бога всякий час.</a:t>
            </a:r>
          </a:p>
          <a:p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974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Mod_theme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51</TotalTime>
  <Words>65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Trebuchet MS</vt:lpstr>
      <vt:lpstr>Wingdings</vt:lpstr>
      <vt:lpstr>Theme_Mod_theme</vt:lpstr>
      <vt:lpstr>Хвалу возносим Богу</vt:lpstr>
      <vt:lpstr>1 куплет</vt:lpstr>
      <vt:lpstr>1 куплет</vt:lpstr>
      <vt:lpstr>2 куплет</vt:lpstr>
      <vt:lpstr>2 куплет</vt:lpstr>
      <vt:lpstr>3 куплет</vt:lpstr>
      <vt:lpstr>2 куплет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Anatoly</dc:creator>
  <cp:lastModifiedBy>Анна</cp:lastModifiedBy>
  <cp:revision>24</cp:revision>
  <dcterms:created xsi:type="dcterms:W3CDTF">2010-03-09T17:24:34Z</dcterms:created>
  <dcterms:modified xsi:type="dcterms:W3CDTF">2020-11-23T16:20:29Z</dcterms:modified>
</cp:coreProperties>
</file>