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  <p:sldId id="272" r:id="rId17"/>
    <p:sldId id="273" r:id="rId18"/>
    <p:sldId id="276" r:id="rId19"/>
    <p:sldId id="274" r:id="rId20"/>
    <p:sldId id="275" r:id="rId21"/>
    <p:sldId id="277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gray">
          <a:xfrm>
            <a:off x="-1" y="1335025"/>
            <a:ext cx="9147403" cy="4084204"/>
          </a:xfrm>
          <a:custGeom>
            <a:avLst/>
            <a:gdLst>
              <a:gd name="connsiteX0" fmla="*/ 0 w 9153144"/>
              <a:gd name="connsiteY0" fmla="*/ 265176 h 3200400"/>
              <a:gd name="connsiteX1" fmla="*/ 2651760 w 9153144"/>
              <a:gd name="connsiteY1" fmla="*/ 0 h 3200400"/>
              <a:gd name="connsiteX2" fmla="*/ 6986016 w 9153144"/>
              <a:gd name="connsiteY2" fmla="*/ 758952 h 3200400"/>
              <a:gd name="connsiteX3" fmla="*/ 9153144 w 9153144"/>
              <a:gd name="connsiteY3" fmla="*/ 237744 h 3200400"/>
              <a:gd name="connsiteX4" fmla="*/ 9144000 w 9153144"/>
              <a:gd name="connsiteY4" fmla="*/ 2816352 h 3200400"/>
              <a:gd name="connsiteX5" fmla="*/ 6986016 w 9153144"/>
              <a:gd name="connsiteY5" fmla="*/ 3200400 h 3200400"/>
              <a:gd name="connsiteX6" fmla="*/ 3081528 w 9153144"/>
              <a:gd name="connsiteY6" fmla="*/ 2441448 h 3200400"/>
              <a:gd name="connsiteX7" fmla="*/ 9144 w 9153144"/>
              <a:gd name="connsiteY7" fmla="*/ 3090672 h 3200400"/>
              <a:gd name="connsiteX8" fmla="*/ 0 w 9153144"/>
              <a:gd name="connsiteY8" fmla="*/ 265176 h 3200400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560064"/>
              <a:gd name="connsiteX1" fmla="*/ 2651760 w 9153144"/>
              <a:gd name="connsiteY1" fmla="*/ 249936 h 3560064"/>
              <a:gd name="connsiteX2" fmla="*/ 6986016 w 9153144"/>
              <a:gd name="connsiteY2" fmla="*/ 1008888 h 3560064"/>
              <a:gd name="connsiteX3" fmla="*/ 9153144 w 9153144"/>
              <a:gd name="connsiteY3" fmla="*/ 487680 h 3560064"/>
              <a:gd name="connsiteX4" fmla="*/ 9144000 w 9153144"/>
              <a:gd name="connsiteY4" fmla="*/ 3066288 h 3560064"/>
              <a:gd name="connsiteX5" fmla="*/ 6986016 w 9153144"/>
              <a:gd name="connsiteY5" fmla="*/ 3450336 h 3560064"/>
              <a:gd name="connsiteX6" fmla="*/ 3081528 w 9153144"/>
              <a:gd name="connsiteY6" fmla="*/ 2691384 h 3560064"/>
              <a:gd name="connsiteX7" fmla="*/ 9144 w 9153144"/>
              <a:gd name="connsiteY7" fmla="*/ 3340608 h 3560064"/>
              <a:gd name="connsiteX8" fmla="*/ 0 w 9153144"/>
              <a:gd name="connsiteY8" fmla="*/ 515112 h 3560064"/>
              <a:gd name="connsiteX0" fmla="*/ 0 w 9153144"/>
              <a:gd name="connsiteY0" fmla="*/ 515112 h 3703320"/>
              <a:gd name="connsiteX1" fmla="*/ 2651760 w 9153144"/>
              <a:gd name="connsiteY1" fmla="*/ 249936 h 3703320"/>
              <a:gd name="connsiteX2" fmla="*/ 6986016 w 9153144"/>
              <a:gd name="connsiteY2" fmla="*/ 1008888 h 3703320"/>
              <a:gd name="connsiteX3" fmla="*/ 9153144 w 9153144"/>
              <a:gd name="connsiteY3" fmla="*/ 487680 h 3703320"/>
              <a:gd name="connsiteX4" fmla="*/ 9144000 w 9153144"/>
              <a:gd name="connsiteY4" fmla="*/ 3066288 h 3703320"/>
              <a:gd name="connsiteX5" fmla="*/ 6986016 w 9153144"/>
              <a:gd name="connsiteY5" fmla="*/ 3450336 h 3703320"/>
              <a:gd name="connsiteX6" fmla="*/ 3081528 w 9153144"/>
              <a:gd name="connsiteY6" fmla="*/ 2691384 h 3703320"/>
              <a:gd name="connsiteX7" fmla="*/ 9144 w 9153144"/>
              <a:gd name="connsiteY7" fmla="*/ 3340608 h 3703320"/>
              <a:gd name="connsiteX8" fmla="*/ 0 w 9153144"/>
              <a:gd name="connsiteY8" fmla="*/ 515112 h 3703320"/>
              <a:gd name="connsiteX0" fmla="*/ 0 w 9153144"/>
              <a:gd name="connsiteY0" fmla="*/ 370332 h 3558540"/>
              <a:gd name="connsiteX1" fmla="*/ 2651760 w 9153144"/>
              <a:gd name="connsiteY1" fmla="*/ 105156 h 3558540"/>
              <a:gd name="connsiteX2" fmla="*/ 6986016 w 9153144"/>
              <a:gd name="connsiteY2" fmla="*/ 864108 h 3558540"/>
              <a:gd name="connsiteX3" fmla="*/ 9153144 w 9153144"/>
              <a:gd name="connsiteY3" fmla="*/ 342900 h 3558540"/>
              <a:gd name="connsiteX4" fmla="*/ 9144000 w 9153144"/>
              <a:gd name="connsiteY4" fmla="*/ 2921508 h 3558540"/>
              <a:gd name="connsiteX5" fmla="*/ 6986016 w 9153144"/>
              <a:gd name="connsiteY5" fmla="*/ 3305556 h 3558540"/>
              <a:gd name="connsiteX6" fmla="*/ 3081528 w 9153144"/>
              <a:gd name="connsiteY6" fmla="*/ 2546604 h 3558540"/>
              <a:gd name="connsiteX7" fmla="*/ 9144 w 9153144"/>
              <a:gd name="connsiteY7" fmla="*/ 3195828 h 3558540"/>
              <a:gd name="connsiteX8" fmla="*/ 0 w 9153144"/>
              <a:gd name="connsiteY8" fmla="*/ 370332 h 3558540"/>
              <a:gd name="connsiteX0" fmla="*/ 0 w 9153144"/>
              <a:gd name="connsiteY0" fmla="*/ 347472 h 3535680"/>
              <a:gd name="connsiteX1" fmla="*/ 2651760 w 9153144"/>
              <a:gd name="connsiteY1" fmla="*/ 82296 h 3535680"/>
              <a:gd name="connsiteX2" fmla="*/ 6986016 w 9153144"/>
              <a:gd name="connsiteY2" fmla="*/ 841248 h 3535680"/>
              <a:gd name="connsiteX3" fmla="*/ 9153144 w 9153144"/>
              <a:gd name="connsiteY3" fmla="*/ 320040 h 3535680"/>
              <a:gd name="connsiteX4" fmla="*/ 9144000 w 9153144"/>
              <a:gd name="connsiteY4" fmla="*/ 2898648 h 3535680"/>
              <a:gd name="connsiteX5" fmla="*/ 6986016 w 9153144"/>
              <a:gd name="connsiteY5" fmla="*/ 3282696 h 3535680"/>
              <a:gd name="connsiteX6" fmla="*/ 3081528 w 9153144"/>
              <a:gd name="connsiteY6" fmla="*/ 2523744 h 3535680"/>
              <a:gd name="connsiteX7" fmla="*/ 9144 w 9153144"/>
              <a:gd name="connsiteY7" fmla="*/ 3172968 h 3535680"/>
              <a:gd name="connsiteX8" fmla="*/ 0 w 9153144"/>
              <a:gd name="connsiteY8" fmla="*/ 347472 h 3535680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6064"/>
              <a:gd name="connsiteX1" fmla="*/ 2651760 w 9153144"/>
              <a:gd name="connsiteY1" fmla="*/ 45720 h 3306064"/>
              <a:gd name="connsiteX2" fmla="*/ 6986016 w 9153144"/>
              <a:gd name="connsiteY2" fmla="*/ 804672 h 3306064"/>
              <a:gd name="connsiteX3" fmla="*/ 9153144 w 9153144"/>
              <a:gd name="connsiteY3" fmla="*/ 283464 h 3306064"/>
              <a:gd name="connsiteX4" fmla="*/ 9144000 w 9153144"/>
              <a:gd name="connsiteY4" fmla="*/ 2862072 h 3306064"/>
              <a:gd name="connsiteX5" fmla="*/ 6986016 w 9153144"/>
              <a:gd name="connsiteY5" fmla="*/ 3246120 h 3306064"/>
              <a:gd name="connsiteX6" fmla="*/ 3169920 w 9153144"/>
              <a:gd name="connsiteY6" fmla="*/ 2502408 h 3306064"/>
              <a:gd name="connsiteX7" fmla="*/ 9144 w 9153144"/>
              <a:gd name="connsiteY7" fmla="*/ 3136392 h 3306064"/>
              <a:gd name="connsiteX8" fmla="*/ 0 w 9153144"/>
              <a:gd name="connsiteY8" fmla="*/ 310896 h 3306064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62288"/>
              <a:gd name="connsiteY0" fmla="*/ 290693 h 3357044"/>
              <a:gd name="connsiteX1" fmla="*/ 2660904 w 9162288"/>
              <a:gd name="connsiteY1" fmla="*/ 93652 h 3357044"/>
              <a:gd name="connsiteX2" fmla="*/ 6995160 w 9162288"/>
              <a:gd name="connsiteY2" fmla="*/ 852604 h 3357044"/>
              <a:gd name="connsiteX3" fmla="*/ 9162288 w 9162288"/>
              <a:gd name="connsiteY3" fmla="*/ 331396 h 3357044"/>
              <a:gd name="connsiteX4" fmla="*/ 9153144 w 9162288"/>
              <a:gd name="connsiteY4" fmla="*/ 2910004 h 3357044"/>
              <a:gd name="connsiteX5" fmla="*/ 6995160 w 9162288"/>
              <a:gd name="connsiteY5" fmla="*/ 3294052 h 3357044"/>
              <a:gd name="connsiteX6" fmla="*/ 3279648 w 9162288"/>
              <a:gd name="connsiteY6" fmla="*/ 2532052 h 3357044"/>
              <a:gd name="connsiteX7" fmla="*/ 18288 w 9162288"/>
              <a:gd name="connsiteY7" fmla="*/ 3184324 h 3357044"/>
              <a:gd name="connsiteX8" fmla="*/ 0 w 9162288"/>
              <a:gd name="connsiteY8" fmla="*/ 290693 h 3357044"/>
              <a:gd name="connsiteX0" fmla="*/ 0 w 9162288"/>
              <a:gd name="connsiteY0" fmla="*/ 290693 h 3357044"/>
              <a:gd name="connsiteX1" fmla="*/ 2660904 w 9162288"/>
              <a:gd name="connsiteY1" fmla="*/ 93652 h 3357044"/>
              <a:gd name="connsiteX2" fmla="*/ 6995160 w 9162288"/>
              <a:gd name="connsiteY2" fmla="*/ 852604 h 3357044"/>
              <a:gd name="connsiteX3" fmla="*/ 9162288 w 9162288"/>
              <a:gd name="connsiteY3" fmla="*/ 379091 h 3357044"/>
              <a:gd name="connsiteX4" fmla="*/ 9153144 w 9162288"/>
              <a:gd name="connsiteY4" fmla="*/ 2910004 h 3357044"/>
              <a:gd name="connsiteX5" fmla="*/ 6995160 w 9162288"/>
              <a:gd name="connsiteY5" fmla="*/ 3294052 h 3357044"/>
              <a:gd name="connsiteX6" fmla="*/ 3279648 w 9162288"/>
              <a:gd name="connsiteY6" fmla="*/ 2532052 h 3357044"/>
              <a:gd name="connsiteX7" fmla="*/ 18288 w 9162288"/>
              <a:gd name="connsiteY7" fmla="*/ 3184324 h 3357044"/>
              <a:gd name="connsiteX8" fmla="*/ 0 w 9162288"/>
              <a:gd name="connsiteY8" fmla="*/ 290693 h 3357044"/>
              <a:gd name="connsiteX0" fmla="*/ 0 w 9162288"/>
              <a:gd name="connsiteY0" fmla="*/ 299777 h 3366128"/>
              <a:gd name="connsiteX1" fmla="*/ 2660904 w 9162288"/>
              <a:gd name="connsiteY1" fmla="*/ 102736 h 3366128"/>
              <a:gd name="connsiteX2" fmla="*/ 6595872 w 9162288"/>
              <a:gd name="connsiteY2" fmla="*/ 916196 h 3366128"/>
              <a:gd name="connsiteX3" fmla="*/ 9162288 w 9162288"/>
              <a:gd name="connsiteY3" fmla="*/ 388175 h 3366128"/>
              <a:gd name="connsiteX4" fmla="*/ 9153144 w 9162288"/>
              <a:gd name="connsiteY4" fmla="*/ 2919088 h 3366128"/>
              <a:gd name="connsiteX5" fmla="*/ 6995160 w 9162288"/>
              <a:gd name="connsiteY5" fmla="*/ 3303136 h 3366128"/>
              <a:gd name="connsiteX6" fmla="*/ 3279648 w 9162288"/>
              <a:gd name="connsiteY6" fmla="*/ 2541136 h 3366128"/>
              <a:gd name="connsiteX7" fmla="*/ 18288 w 9162288"/>
              <a:gd name="connsiteY7" fmla="*/ 3193408 h 3366128"/>
              <a:gd name="connsiteX8" fmla="*/ 0 w 9162288"/>
              <a:gd name="connsiteY8" fmla="*/ 299777 h 3366128"/>
              <a:gd name="connsiteX0" fmla="*/ 0 w 9162288"/>
              <a:gd name="connsiteY0" fmla="*/ 181676 h 3248027"/>
              <a:gd name="connsiteX1" fmla="*/ 2727960 w 9162288"/>
              <a:gd name="connsiteY1" fmla="*/ 102736 h 3248027"/>
              <a:gd name="connsiteX2" fmla="*/ 6595872 w 9162288"/>
              <a:gd name="connsiteY2" fmla="*/ 798095 h 3248027"/>
              <a:gd name="connsiteX3" fmla="*/ 9162288 w 9162288"/>
              <a:gd name="connsiteY3" fmla="*/ 270074 h 3248027"/>
              <a:gd name="connsiteX4" fmla="*/ 9153144 w 9162288"/>
              <a:gd name="connsiteY4" fmla="*/ 2800987 h 3248027"/>
              <a:gd name="connsiteX5" fmla="*/ 6995160 w 9162288"/>
              <a:gd name="connsiteY5" fmla="*/ 3185035 h 3248027"/>
              <a:gd name="connsiteX6" fmla="*/ 3279648 w 9162288"/>
              <a:gd name="connsiteY6" fmla="*/ 2423035 h 3248027"/>
              <a:gd name="connsiteX7" fmla="*/ 18288 w 9162288"/>
              <a:gd name="connsiteY7" fmla="*/ 3075307 h 3248027"/>
              <a:gd name="connsiteX8" fmla="*/ 0 w 9162288"/>
              <a:gd name="connsiteY8" fmla="*/ 181676 h 3248027"/>
              <a:gd name="connsiteX0" fmla="*/ 0 w 9162288"/>
              <a:gd name="connsiteY0" fmla="*/ 155448 h 3221799"/>
              <a:gd name="connsiteX1" fmla="*/ 2727960 w 9162288"/>
              <a:gd name="connsiteY1" fmla="*/ 76508 h 3221799"/>
              <a:gd name="connsiteX2" fmla="*/ 6595872 w 9162288"/>
              <a:gd name="connsiteY2" fmla="*/ 771867 h 3221799"/>
              <a:gd name="connsiteX3" fmla="*/ 9162288 w 9162288"/>
              <a:gd name="connsiteY3" fmla="*/ 243846 h 3221799"/>
              <a:gd name="connsiteX4" fmla="*/ 9153144 w 9162288"/>
              <a:gd name="connsiteY4" fmla="*/ 2774759 h 3221799"/>
              <a:gd name="connsiteX5" fmla="*/ 6995160 w 9162288"/>
              <a:gd name="connsiteY5" fmla="*/ 3158807 h 3221799"/>
              <a:gd name="connsiteX6" fmla="*/ 3279648 w 9162288"/>
              <a:gd name="connsiteY6" fmla="*/ 2396807 h 3221799"/>
              <a:gd name="connsiteX7" fmla="*/ 18288 w 9162288"/>
              <a:gd name="connsiteY7" fmla="*/ 3049079 h 3221799"/>
              <a:gd name="connsiteX8" fmla="*/ 0 w 9162288"/>
              <a:gd name="connsiteY8" fmla="*/ 155448 h 3221799"/>
              <a:gd name="connsiteX0" fmla="*/ 0 w 9162288"/>
              <a:gd name="connsiteY0" fmla="*/ 121380 h 3187731"/>
              <a:gd name="connsiteX1" fmla="*/ 2727960 w 9162288"/>
              <a:gd name="connsiteY1" fmla="*/ 42440 h 3187731"/>
              <a:gd name="connsiteX2" fmla="*/ 6595872 w 9162288"/>
              <a:gd name="connsiteY2" fmla="*/ 737799 h 3187731"/>
              <a:gd name="connsiteX3" fmla="*/ 9162288 w 9162288"/>
              <a:gd name="connsiteY3" fmla="*/ 209778 h 3187731"/>
              <a:gd name="connsiteX4" fmla="*/ 9153144 w 9162288"/>
              <a:gd name="connsiteY4" fmla="*/ 2740691 h 3187731"/>
              <a:gd name="connsiteX5" fmla="*/ 6995160 w 9162288"/>
              <a:gd name="connsiteY5" fmla="*/ 3124739 h 3187731"/>
              <a:gd name="connsiteX6" fmla="*/ 3279648 w 9162288"/>
              <a:gd name="connsiteY6" fmla="*/ 2362739 h 3187731"/>
              <a:gd name="connsiteX7" fmla="*/ 18288 w 9162288"/>
              <a:gd name="connsiteY7" fmla="*/ 3015011 h 3187731"/>
              <a:gd name="connsiteX8" fmla="*/ 0 w 9162288"/>
              <a:gd name="connsiteY8" fmla="*/ 121380 h 3187731"/>
              <a:gd name="connsiteX0" fmla="*/ 0 w 9162288"/>
              <a:gd name="connsiteY0" fmla="*/ 121380 h 3187731"/>
              <a:gd name="connsiteX1" fmla="*/ 2727960 w 9162288"/>
              <a:gd name="connsiteY1" fmla="*/ 42440 h 3187731"/>
              <a:gd name="connsiteX2" fmla="*/ 6595872 w 9162288"/>
              <a:gd name="connsiteY2" fmla="*/ 737799 h 3187731"/>
              <a:gd name="connsiteX3" fmla="*/ 9162288 w 9162288"/>
              <a:gd name="connsiteY3" fmla="*/ 209778 h 3187731"/>
              <a:gd name="connsiteX4" fmla="*/ 9153144 w 9162288"/>
              <a:gd name="connsiteY4" fmla="*/ 2740691 h 3187731"/>
              <a:gd name="connsiteX5" fmla="*/ 6995160 w 9162288"/>
              <a:gd name="connsiteY5" fmla="*/ 3124739 h 3187731"/>
              <a:gd name="connsiteX6" fmla="*/ 3279648 w 9162288"/>
              <a:gd name="connsiteY6" fmla="*/ 2362739 h 3187731"/>
              <a:gd name="connsiteX7" fmla="*/ 18288 w 9162288"/>
              <a:gd name="connsiteY7" fmla="*/ 3015011 h 3187731"/>
              <a:gd name="connsiteX8" fmla="*/ 0 w 9162288"/>
              <a:gd name="connsiteY8" fmla="*/ 121380 h 3187731"/>
              <a:gd name="connsiteX0" fmla="*/ 0 w 9162288"/>
              <a:gd name="connsiteY0" fmla="*/ 158964 h 3225315"/>
              <a:gd name="connsiteX1" fmla="*/ 2727960 w 9162288"/>
              <a:gd name="connsiteY1" fmla="*/ 80024 h 3225315"/>
              <a:gd name="connsiteX2" fmla="*/ 6595872 w 9162288"/>
              <a:gd name="connsiteY2" fmla="*/ 775383 h 3225315"/>
              <a:gd name="connsiteX3" fmla="*/ 9162288 w 9162288"/>
              <a:gd name="connsiteY3" fmla="*/ 247362 h 3225315"/>
              <a:gd name="connsiteX4" fmla="*/ 9153144 w 9162288"/>
              <a:gd name="connsiteY4" fmla="*/ 2778275 h 3225315"/>
              <a:gd name="connsiteX5" fmla="*/ 6995160 w 9162288"/>
              <a:gd name="connsiteY5" fmla="*/ 3162323 h 3225315"/>
              <a:gd name="connsiteX6" fmla="*/ 3279648 w 9162288"/>
              <a:gd name="connsiteY6" fmla="*/ 2400323 h 3225315"/>
              <a:gd name="connsiteX7" fmla="*/ 18288 w 9162288"/>
              <a:gd name="connsiteY7" fmla="*/ 3052595 h 3225315"/>
              <a:gd name="connsiteX8" fmla="*/ 0 w 9162288"/>
              <a:gd name="connsiteY8" fmla="*/ 158964 h 3225315"/>
              <a:gd name="connsiteX0" fmla="*/ 0 w 9162288"/>
              <a:gd name="connsiteY0" fmla="*/ 158964 h 3225315"/>
              <a:gd name="connsiteX1" fmla="*/ 2727960 w 9162288"/>
              <a:gd name="connsiteY1" fmla="*/ 80024 h 3225315"/>
              <a:gd name="connsiteX2" fmla="*/ 6595872 w 9162288"/>
              <a:gd name="connsiteY2" fmla="*/ 775383 h 3225315"/>
              <a:gd name="connsiteX3" fmla="*/ 9162288 w 9162288"/>
              <a:gd name="connsiteY3" fmla="*/ 247362 h 3225315"/>
              <a:gd name="connsiteX4" fmla="*/ 9153144 w 9162288"/>
              <a:gd name="connsiteY4" fmla="*/ 2778275 h 3225315"/>
              <a:gd name="connsiteX5" fmla="*/ 6995160 w 9162288"/>
              <a:gd name="connsiteY5" fmla="*/ 3162323 h 3225315"/>
              <a:gd name="connsiteX6" fmla="*/ 3279648 w 9162288"/>
              <a:gd name="connsiteY6" fmla="*/ 2400323 h 3225315"/>
              <a:gd name="connsiteX7" fmla="*/ 18288 w 9162288"/>
              <a:gd name="connsiteY7" fmla="*/ 3052595 h 3225315"/>
              <a:gd name="connsiteX8" fmla="*/ 0 w 9162288"/>
              <a:gd name="connsiteY8" fmla="*/ 158964 h 3225315"/>
              <a:gd name="connsiteX0" fmla="*/ 0 w 9162288"/>
              <a:gd name="connsiteY0" fmla="*/ 140794 h 3207145"/>
              <a:gd name="connsiteX1" fmla="*/ 2828544 w 9162288"/>
              <a:gd name="connsiteY1" fmla="*/ 80024 h 3207145"/>
              <a:gd name="connsiteX2" fmla="*/ 6595872 w 9162288"/>
              <a:gd name="connsiteY2" fmla="*/ 757213 h 3207145"/>
              <a:gd name="connsiteX3" fmla="*/ 9162288 w 9162288"/>
              <a:gd name="connsiteY3" fmla="*/ 229192 h 3207145"/>
              <a:gd name="connsiteX4" fmla="*/ 9153144 w 9162288"/>
              <a:gd name="connsiteY4" fmla="*/ 2760105 h 3207145"/>
              <a:gd name="connsiteX5" fmla="*/ 6995160 w 9162288"/>
              <a:gd name="connsiteY5" fmla="*/ 3144153 h 3207145"/>
              <a:gd name="connsiteX6" fmla="*/ 3279648 w 9162288"/>
              <a:gd name="connsiteY6" fmla="*/ 2382153 h 3207145"/>
              <a:gd name="connsiteX7" fmla="*/ 18288 w 9162288"/>
              <a:gd name="connsiteY7" fmla="*/ 3034425 h 3207145"/>
              <a:gd name="connsiteX8" fmla="*/ 0 w 9162288"/>
              <a:gd name="connsiteY8" fmla="*/ 140794 h 3207145"/>
              <a:gd name="connsiteX0" fmla="*/ 0 w 9162288"/>
              <a:gd name="connsiteY0" fmla="*/ 140794 h 3207145"/>
              <a:gd name="connsiteX1" fmla="*/ 2828544 w 9162288"/>
              <a:gd name="connsiteY1" fmla="*/ 80024 h 3207145"/>
              <a:gd name="connsiteX2" fmla="*/ 6595872 w 9162288"/>
              <a:gd name="connsiteY2" fmla="*/ 757213 h 3207145"/>
              <a:gd name="connsiteX3" fmla="*/ 9162288 w 9162288"/>
              <a:gd name="connsiteY3" fmla="*/ 229192 h 3207145"/>
              <a:gd name="connsiteX4" fmla="*/ 9153144 w 9162288"/>
              <a:gd name="connsiteY4" fmla="*/ 2760105 h 3207145"/>
              <a:gd name="connsiteX5" fmla="*/ 6995160 w 9162288"/>
              <a:gd name="connsiteY5" fmla="*/ 3144153 h 3207145"/>
              <a:gd name="connsiteX6" fmla="*/ 3279648 w 9162288"/>
              <a:gd name="connsiteY6" fmla="*/ 2382153 h 3207145"/>
              <a:gd name="connsiteX7" fmla="*/ 18288 w 9162288"/>
              <a:gd name="connsiteY7" fmla="*/ 3034425 h 3207145"/>
              <a:gd name="connsiteX8" fmla="*/ 0 w 9162288"/>
              <a:gd name="connsiteY8" fmla="*/ 140794 h 3207145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3279648 w 9162288"/>
              <a:gd name="connsiteY6" fmla="*/ 2382153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2865120 w 9162288"/>
              <a:gd name="connsiteY6" fmla="*/ 2307204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2865120 w 9162288"/>
              <a:gd name="connsiteY6" fmla="*/ 2307204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43297"/>
              <a:gd name="connsiteX1" fmla="*/ 2828544 w 9162288"/>
              <a:gd name="connsiteY1" fmla="*/ 80024 h 3043297"/>
              <a:gd name="connsiteX2" fmla="*/ 6595872 w 9162288"/>
              <a:gd name="connsiteY2" fmla="*/ 757213 h 3043297"/>
              <a:gd name="connsiteX3" fmla="*/ 9162288 w 9162288"/>
              <a:gd name="connsiteY3" fmla="*/ 229192 h 3043297"/>
              <a:gd name="connsiteX4" fmla="*/ 9153144 w 9162288"/>
              <a:gd name="connsiteY4" fmla="*/ 2760105 h 3043297"/>
              <a:gd name="connsiteX5" fmla="*/ 6690360 w 9162288"/>
              <a:gd name="connsiteY5" fmla="*/ 2746696 h 3043297"/>
              <a:gd name="connsiteX6" fmla="*/ 2865120 w 9162288"/>
              <a:gd name="connsiteY6" fmla="*/ 2307204 h 3043297"/>
              <a:gd name="connsiteX7" fmla="*/ 1619 w 9162288"/>
              <a:gd name="connsiteY7" fmla="*/ 3043297 h 3043297"/>
              <a:gd name="connsiteX8" fmla="*/ 0 w 9162288"/>
              <a:gd name="connsiteY8" fmla="*/ 140794 h 3043297"/>
              <a:gd name="connsiteX0" fmla="*/ 0 w 9153144"/>
              <a:gd name="connsiteY0" fmla="*/ 140794 h 3043297"/>
              <a:gd name="connsiteX1" fmla="*/ 2828544 w 9153144"/>
              <a:gd name="connsiteY1" fmla="*/ 80024 h 3043297"/>
              <a:gd name="connsiteX2" fmla="*/ 6595872 w 9153144"/>
              <a:gd name="connsiteY2" fmla="*/ 757213 h 3043297"/>
              <a:gd name="connsiteX3" fmla="*/ 9144533 w 9153144"/>
              <a:gd name="connsiteY3" fmla="*/ 230295 h 3043297"/>
              <a:gd name="connsiteX4" fmla="*/ 9153144 w 9153144"/>
              <a:gd name="connsiteY4" fmla="*/ 2760105 h 3043297"/>
              <a:gd name="connsiteX5" fmla="*/ 6690360 w 9153144"/>
              <a:gd name="connsiteY5" fmla="*/ 2746696 h 3043297"/>
              <a:gd name="connsiteX6" fmla="*/ 2865120 w 9153144"/>
              <a:gd name="connsiteY6" fmla="*/ 2307204 h 3043297"/>
              <a:gd name="connsiteX7" fmla="*/ 1619 w 9153144"/>
              <a:gd name="connsiteY7" fmla="*/ 3043297 h 3043297"/>
              <a:gd name="connsiteX8" fmla="*/ 0 w 9153144"/>
              <a:gd name="connsiteY8" fmla="*/ 140794 h 3043297"/>
              <a:gd name="connsiteX0" fmla="*/ 0 w 9147403"/>
              <a:gd name="connsiteY0" fmla="*/ 140794 h 3043297"/>
              <a:gd name="connsiteX1" fmla="*/ 2828544 w 9147403"/>
              <a:gd name="connsiteY1" fmla="*/ 80024 h 3043297"/>
              <a:gd name="connsiteX2" fmla="*/ 6595872 w 9147403"/>
              <a:gd name="connsiteY2" fmla="*/ 757213 h 3043297"/>
              <a:gd name="connsiteX3" fmla="*/ 9144533 w 9147403"/>
              <a:gd name="connsiteY3" fmla="*/ 230295 h 3043297"/>
              <a:gd name="connsiteX4" fmla="*/ 9141307 w 9147403"/>
              <a:gd name="connsiteY4" fmla="*/ 2761208 h 3043297"/>
              <a:gd name="connsiteX5" fmla="*/ 6690360 w 9147403"/>
              <a:gd name="connsiteY5" fmla="*/ 2746696 h 3043297"/>
              <a:gd name="connsiteX6" fmla="*/ 2865120 w 9147403"/>
              <a:gd name="connsiteY6" fmla="*/ 2307204 h 3043297"/>
              <a:gd name="connsiteX7" fmla="*/ 1619 w 9147403"/>
              <a:gd name="connsiteY7" fmla="*/ 3043297 h 3043297"/>
              <a:gd name="connsiteX8" fmla="*/ 0 w 9147403"/>
              <a:gd name="connsiteY8" fmla="*/ 140794 h 3043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7403" h="3043297">
                <a:moveTo>
                  <a:pt x="0" y="140794"/>
                </a:moveTo>
                <a:cubicBezTo>
                  <a:pt x="784860" y="19414"/>
                  <a:pt x="1778000" y="0"/>
                  <a:pt x="2828544" y="80024"/>
                </a:cubicBezTo>
                <a:cubicBezTo>
                  <a:pt x="3879088" y="160048"/>
                  <a:pt x="5543207" y="732168"/>
                  <a:pt x="6595872" y="757213"/>
                </a:cubicBezTo>
                <a:cubicBezTo>
                  <a:pt x="7648537" y="782258"/>
                  <a:pt x="8376437" y="535486"/>
                  <a:pt x="9144533" y="230295"/>
                </a:cubicBezTo>
                <a:cubicBezTo>
                  <a:pt x="9147403" y="1073565"/>
                  <a:pt x="9138437" y="1917938"/>
                  <a:pt x="9141307" y="2761208"/>
                </a:cubicBezTo>
                <a:cubicBezTo>
                  <a:pt x="8237575" y="2914438"/>
                  <a:pt x="7736391" y="2822363"/>
                  <a:pt x="6690360" y="2746696"/>
                </a:cubicBezTo>
                <a:cubicBezTo>
                  <a:pt x="5644329" y="2671029"/>
                  <a:pt x="3979910" y="2257771"/>
                  <a:pt x="2865120" y="2307204"/>
                </a:cubicBezTo>
                <a:cubicBezTo>
                  <a:pt x="1750330" y="2356637"/>
                  <a:pt x="734663" y="2709091"/>
                  <a:pt x="1619" y="3043297"/>
                </a:cubicBezTo>
                <a:cubicBezTo>
                  <a:pt x="1079" y="2075796"/>
                  <a:pt x="540" y="1108295"/>
                  <a:pt x="0" y="140794"/>
                </a:cubicBezTo>
                <a:close/>
              </a:path>
            </a:pathLst>
          </a:custGeom>
          <a:solidFill>
            <a:srgbClr val="40C6D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 bwMode="invGray">
          <a:xfrm>
            <a:off x="-382" y="1728216"/>
            <a:ext cx="9144647" cy="3309112"/>
          </a:xfrm>
          <a:custGeom>
            <a:avLst/>
            <a:gdLst>
              <a:gd name="connsiteX0" fmla="*/ 0 w 9153144"/>
              <a:gd name="connsiteY0" fmla="*/ 265176 h 3200400"/>
              <a:gd name="connsiteX1" fmla="*/ 2651760 w 9153144"/>
              <a:gd name="connsiteY1" fmla="*/ 0 h 3200400"/>
              <a:gd name="connsiteX2" fmla="*/ 6986016 w 9153144"/>
              <a:gd name="connsiteY2" fmla="*/ 758952 h 3200400"/>
              <a:gd name="connsiteX3" fmla="*/ 9153144 w 9153144"/>
              <a:gd name="connsiteY3" fmla="*/ 237744 h 3200400"/>
              <a:gd name="connsiteX4" fmla="*/ 9144000 w 9153144"/>
              <a:gd name="connsiteY4" fmla="*/ 2816352 h 3200400"/>
              <a:gd name="connsiteX5" fmla="*/ 6986016 w 9153144"/>
              <a:gd name="connsiteY5" fmla="*/ 3200400 h 3200400"/>
              <a:gd name="connsiteX6" fmla="*/ 3081528 w 9153144"/>
              <a:gd name="connsiteY6" fmla="*/ 2441448 h 3200400"/>
              <a:gd name="connsiteX7" fmla="*/ 9144 w 9153144"/>
              <a:gd name="connsiteY7" fmla="*/ 3090672 h 3200400"/>
              <a:gd name="connsiteX8" fmla="*/ 0 w 9153144"/>
              <a:gd name="connsiteY8" fmla="*/ 265176 h 3200400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560064"/>
              <a:gd name="connsiteX1" fmla="*/ 2651760 w 9153144"/>
              <a:gd name="connsiteY1" fmla="*/ 249936 h 3560064"/>
              <a:gd name="connsiteX2" fmla="*/ 6986016 w 9153144"/>
              <a:gd name="connsiteY2" fmla="*/ 1008888 h 3560064"/>
              <a:gd name="connsiteX3" fmla="*/ 9153144 w 9153144"/>
              <a:gd name="connsiteY3" fmla="*/ 487680 h 3560064"/>
              <a:gd name="connsiteX4" fmla="*/ 9144000 w 9153144"/>
              <a:gd name="connsiteY4" fmla="*/ 3066288 h 3560064"/>
              <a:gd name="connsiteX5" fmla="*/ 6986016 w 9153144"/>
              <a:gd name="connsiteY5" fmla="*/ 3450336 h 3560064"/>
              <a:gd name="connsiteX6" fmla="*/ 3081528 w 9153144"/>
              <a:gd name="connsiteY6" fmla="*/ 2691384 h 3560064"/>
              <a:gd name="connsiteX7" fmla="*/ 9144 w 9153144"/>
              <a:gd name="connsiteY7" fmla="*/ 3340608 h 3560064"/>
              <a:gd name="connsiteX8" fmla="*/ 0 w 9153144"/>
              <a:gd name="connsiteY8" fmla="*/ 515112 h 3560064"/>
              <a:gd name="connsiteX0" fmla="*/ 0 w 9153144"/>
              <a:gd name="connsiteY0" fmla="*/ 515112 h 3703320"/>
              <a:gd name="connsiteX1" fmla="*/ 2651760 w 9153144"/>
              <a:gd name="connsiteY1" fmla="*/ 249936 h 3703320"/>
              <a:gd name="connsiteX2" fmla="*/ 6986016 w 9153144"/>
              <a:gd name="connsiteY2" fmla="*/ 1008888 h 3703320"/>
              <a:gd name="connsiteX3" fmla="*/ 9153144 w 9153144"/>
              <a:gd name="connsiteY3" fmla="*/ 487680 h 3703320"/>
              <a:gd name="connsiteX4" fmla="*/ 9144000 w 9153144"/>
              <a:gd name="connsiteY4" fmla="*/ 3066288 h 3703320"/>
              <a:gd name="connsiteX5" fmla="*/ 6986016 w 9153144"/>
              <a:gd name="connsiteY5" fmla="*/ 3450336 h 3703320"/>
              <a:gd name="connsiteX6" fmla="*/ 3081528 w 9153144"/>
              <a:gd name="connsiteY6" fmla="*/ 2691384 h 3703320"/>
              <a:gd name="connsiteX7" fmla="*/ 9144 w 9153144"/>
              <a:gd name="connsiteY7" fmla="*/ 3340608 h 3703320"/>
              <a:gd name="connsiteX8" fmla="*/ 0 w 9153144"/>
              <a:gd name="connsiteY8" fmla="*/ 515112 h 3703320"/>
              <a:gd name="connsiteX0" fmla="*/ 0 w 9153144"/>
              <a:gd name="connsiteY0" fmla="*/ 370332 h 3558540"/>
              <a:gd name="connsiteX1" fmla="*/ 2651760 w 9153144"/>
              <a:gd name="connsiteY1" fmla="*/ 105156 h 3558540"/>
              <a:gd name="connsiteX2" fmla="*/ 6986016 w 9153144"/>
              <a:gd name="connsiteY2" fmla="*/ 864108 h 3558540"/>
              <a:gd name="connsiteX3" fmla="*/ 9153144 w 9153144"/>
              <a:gd name="connsiteY3" fmla="*/ 342900 h 3558540"/>
              <a:gd name="connsiteX4" fmla="*/ 9144000 w 9153144"/>
              <a:gd name="connsiteY4" fmla="*/ 2921508 h 3558540"/>
              <a:gd name="connsiteX5" fmla="*/ 6986016 w 9153144"/>
              <a:gd name="connsiteY5" fmla="*/ 3305556 h 3558540"/>
              <a:gd name="connsiteX6" fmla="*/ 3081528 w 9153144"/>
              <a:gd name="connsiteY6" fmla="*/ 2546604 h 3558540"/>
              <a:gd name="connsiteX7" fmla="*/ 9144 w 9153144"/>
              <a:gd name="connsiteY7" fmla="*/ 3195828 h 3558540"/>
              <a:gd name="connsiteX8" fmla="*/ 0 w 9153144"/>
              <a:gd name="connsiteY8" fmla="*/ 370332 h 3558540"/>
              <a:gd name="connsiteX0" fmla="*/ 0 w 9153144"/>
              <a:gd name="connsiteY0" fmla="*/ 347472 h 3535680"/>
              <a:gd name="connsiteX1" fmla="*/ 2651760 w 9153144"/>
              <a:gd name="connsiteY1" fmla="*/ 82296 h 3535680"/>
              <a:gd name="connsiteX2" fmla="*/ 6986016 w 9153144"/>
              <a:gd name="connsiteY2" fmla="*/ 841248 h 3535680"/>
              <a:gd name="connsiteX3" fmla="*/ 9153144 w 9153144"/>
              <a:gd name="connsiteY3" fmla="*/ 320040 h 3535680"/>
              <a:gd name="connsiteX4" fmla="*/ 9144000 w 9153144"/>
              <a:gd name="connsiteY4" fmla="*/ 2898648 h 3535680"/>
              <a:gd name="connsiteX5" fmla="*/ 6986016 w 9153144"/>
              <a:gd name="connsiteY5" fmla="*/ 3282696 h 3535680"/>
              <a:gd name="connsiteX6" fmla="*/ 3081528 w 9153144"/>
              <a:gd name="connsiteY6" fmla="*/ 2523744 h 3535680"/>
              <a:gd name="connsiteX7" fmla="*/ 9144 w 9153144"/>
              <a:gd name="connsiteY7" fmla="*/ 3172968 h 3535680"/>
              <a:gd name="connsiteX8" fmla="*/ 0 w 9153144"/>
              <a:gd name="connsiteY8" fmla="*/ 347472 h 3535680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6064"/>
              <a:gd name="connsiteX1" fmla="*/ 2651760 w 9153144"/>
              <a:gd name="connsiteY1" fmla="*/ 45720 h 3306064"/>
              <a:gd name="connsiteX2" fmla="*/ 6986016 w 9153144"/>
              <a:gd name="connsiteY2" fmla="*/ 804672 h 3306064"/>
              <a:gd name="connsiteX3" fmla="*/ 9153144 w 9153144"/>
              <a:gd name="connsiteY3" fmla="*/ 283464 h 3306064"/>
              <a:gd name="connsiteX4" fmla="*/ 9144000 w 9153144"/>
              <a:gd name="connsiteY4" fmla="*/ 2862072 h 3306064"/>
              <a:gd name="connsiteX5" fmla="*/ 6986016 w 9153144"/>
              <a:gd name="connsiteY5" fmla="*/ 3246120 h 3306064"/>
              <a:gd name="connsiteX6" fmla="*/ 3169920 w 9153144"/>
              <a:gd name="connsiteY6" fmla="*/ 2502408 h 3306064"/>
              <a:gd name="connsiteX7" fmla="*/ 9144 w 9153144"/>
              <a:gd name="connsiteY7" fmla="*/ 3136392 h 3306064"/>
              <a:gd name="connsiteX8" fmla="*/ 0 w 9153144"/>
              <a:gd name="connsiteY8" fmla="*/ 310896 h 3306064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381 w 9153525"/>
              <a:gd name="connsiteY0" fmla="*/ 310896 h 3309112"/>
              <a:gd name="connsiteX1" fmla="*/ 2652141 w 9153525"/>
              <a:gd name="connsiteY1" fmla="*/ 45720 h 3309112"/>
              <a:gd name="connsiteX2" fmla="*/ 6986397 w 9153525"/>
              <a:gd name="connsiteY2" fmla="*/ 804672 h 3309112"/>
              <a:gd name="connsiteX3" fmla="*/ 9153525 w 9153525"/>
              <a:gd name="connsiteY3" fmla="*/ 283464 h 3309112"/>
              <a:gd name="connsiteX4" fmla="*/ 9144381 w 9153525"/>
              <a:gd name="connsiteY4" fmla="*/ 2862072 h 3309112"/>
              <a:gd name="connsiteX5" fmla="*/ 6986397 w 9153525"/>
              <a:gd name="connsiteY5" fmla="*/ 3246120 h 3309112"/>
              <a:gd name="connsiteX6" fmla="*/ 3270885 w 9153525"/>
              <a:gd name="connsiteY6" fmla="*/ 2484120 h 3309112"/>
              <a:gd name="connsiteX7" fmla="*/ 0 w 9153525"/>
              <a:gd name="connsiteY7" fmla="*/ 3143536 h 3309112"/>
              <a:gd name="connsiteX8" fmla="*/ 381 w 9153525"/>
              <a:gd name="connsiteY8" fmla="*/ 310896 h 3309112"/>
              <a:gd name="connsiteX0" fmla="*/ 381 w 9144647"/>
              <a:gd name="connsiteY0" fmla="*/ 310896 h 3309112"/>
              <a:gd name="connsiteX1" fmla="*/ 2652141 w 9144647"/>
              <a:gd name="connsiteY1" fmla="*/ 45720 h 3309112"/>
              <a:gd name="connsiteX2" fmla="*/ 6986397 w 9144647"/>
              <a:gd name="connsiteY2" fmla="*/ 804672 h 3309112"/>
              <a:gd name="connsiteX3" fmla="*/ 9144647 w 9144647"/>
              <a:gd name="connsiteY3" fmla="*/ 290862 h 3309112"/>
              <a:gd name="connsiteX4" fmla="*/ 9144381 w 9144647"/>
              <a:gd name="connsiteY4" fmla="*/ 2862072 h 3309112"/>
              <a:gd name="connsiteX5" fmla="*/ 6986397 w 9144647"/>
              <a:gd name="connsiteY5" fmla="*/ 3246120 h 3309112"/>
              <a:gd name="connsiteX6" fmla="*/ 3270885 w 9144647"/>
              <a:gd name="connsiteY6" fmla="*/ 2484120 h 3309112"/>
              <a:gd name="connsiteX7" fmla="*/ 0 w 9144647"/>
              <a:gd name="connsiteY7" fmla="*/ 3143536 h 3309112"/>
              <a:gd name="connsiteX8" fmla="*/ 381 w 9144647"/>
              <a:gd name="connsiteY8" fmla="*/ 310896 h 3309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647" h="3309112">
                <a:moveTo>
                  <a:pt x="381" y="310896"/>
                </a:moveTo>
                <a:cubicBezTo>
                  <a:pt x="779145" y="155448"/>
                  <a:pt x="1484757" y="0"/>
                  <a:pt x="2652141" y="45720"/>
                </a:cubicBezTo>
                <a:cubicBezTo>
                  <a:pt x="3819525" y="91440"/>
                  <a:pt x="5904313" y="763815"/>
                  <a:pt x="6986397" y="804672"/>
                </a:cubicBezTo>
                <a:cubicBezTo>
                  <a:pt x="8068481" y="845529"/>
                  <a:pt x="8437511" y="566706"/>
                  <a:pt x="9144647" y="290862"/>
                </a:cubicBezTo>
                <a:cubicBezTo>
                  <a:pt x="9144558" y="1147932"/>
                  <a:pt x="9144470" y="2005002"/>
                  <a:pt x="9144381" y="2862072"/>
                </a:cubicBezTo>
                <a:cubicBezTo>
                  <a:pt x="8450961" y="3142488"/>
                  <a:pt x="7965313" y="3309112"/>
                  <a:pt x="6986397" y="3246120"/>
                </a:cubicBezTo>
                <a:cubicBezTo>
                  <a:pt x="6007481" y="3183128"/>
                  <a:pt x="4435284" y="2501217"/>
                  <a:pt x="3270885" y="2484120"/>
                </a:cubicBezTo>
                <a:cubicBezTo>
                  <a:pt x="2106486" y="2467023"/>
                  <a:pt x="830580" y="2857024"/>
                  <a:pt x="0" y="3143536"/>
                </a:cubicBezTo>
                <a:lnTo>
                  <a:pt x="381" y="3108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7699248" y="1298448"/>
            <a:ext cx="987552" cy="9875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7013448" y="1929384"/>
            <a:ext cx="512064" cy="512064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685800" y="4114800"/>
            <a:ext cx="1216152" cy="121615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621792" y="2212847"/>
            <a:ext cx="7927848" cy="2203704"/>
          </a:xfr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b="1" kern="1200" smtClean="0">
                <a:ln w="63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57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80010" dist="4064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486400"/>
            <a:ext cx="6400800" cy="667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SzPct val="85000"/>
              <a:buFont typeface="Wingdings" pitchFamily="2" charset="2"/>
              <a:buNone/>
              <a:defRPr lang="en-US" sz="200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 bwMode="gray">
          <a:xfrm>
            <a:off x="0" y="1"/>
            <a:ext cx="9150620" cy="128182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 bwMode="invGray">
          <a:xfrm>
            <a:off x="-52" y="-1972"/>
            <a:ext cx="9144052" cy="109417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57200" y="649224"/>
            <a:ext cx="8229600" cy="99669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288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 bwMode="gray">
          <a:xfrm flipV="1">
            <a:off x="0" y="5590646"/>
            <a:ext cx="9150620" cy="128182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 bwMode="invGray">
          <a:xfrm flipV="1">
            <a:off x="-52" y="5780270"/>
            <a:ext cx="9144052" cy="109417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147304" y="56418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8641080" y="5212080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83464" y="5641848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black">
          <a:xfrm>
            <a:off x="6931152" y="274638"/>
            <a:ext cx="1755648" cy="5669280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327648" cy="5696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B2AAEE-0ECC-4F9E-94C1-A5210D63F3AE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457200" y="1801368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 bwMode="gray">
          <a:xfrm>
            <a:off x="8165592" y="667512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7882128" y="1353312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283464" y="786384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 vert="horz" lIns="91440" tIns="45720" rIns="91440" bIns="45720" rtlCol="0" anchor="ctr">
            <a:no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smtClean="0">
                <a:ln w="63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57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80010" dist="4064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 bwMode="gray">
          <a:xfrm>
            <a:off x="0" y="426720"/>
            <a:ext cx="9144000" cy="4526280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3996431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7 w 9153196"/>
              <a:gd name="connsiteY3" fmla="*/ 4518094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808828"/>
              <a:gd name="connsiteX1" fmla="*/ 0 w 9153196"/>
              <a:gd name="connsiteY1" fmla="*/ 4757736 h 4808828"/>
              <a:gd name="connsiteX2" fmla="*/ 2983307 w 9153196"/>
              <a:gd name="connsiteY2" fmla="*/ 3938179 h 4808828"/>
              <a:gd name="connsiteX3" fmla="*/ 6766918 w 9153196"/>
              <a:gd name="connsiteY3" fmla="*/ 4459842 h 4808828"/>
              <a:gd name="connsiteX4" fmla="*/ 9149297 w 9153196"/>
              <a:gd name="connsiteY4" fmla="*/ 4461355 h 4808828"/>
              <a:gd name="connsiteX5" fmla="*/ 9153196 w 9153196"/>
              <a:gd name="connsiteY5" fmla="*/ 0 h 4808828"/>
              <a:gd name="connsiteX6" fmla="*/ 52 w 9153196"/>
              <a:gd name="connsiteY6" fmla="*/ 1284 h 4808828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02972" y="4559785"/>
                  <a:pt x="1992246" y="3966388"/>
                  <a:pt x="3115058" y="3911480"/>
                </a:cubicBezTo>
                <a:cubicBezTo>
                  <a:pt x="4237870" y="3856572"/>
                  <a:pt x="5939190" y="4331788"/>
                  <a:pt x="6736870" y="4428289"/>
                </a:cubicBezTo>
                <a:cubicBezTo>
                  <a:pt x="7534550" y="4524790"/>
                  <a:pt x="8253185" y="4658343"/>
                  <a:pt x="9149297" y="4461355"/>
                </a:cubicBezTo>
                <a:cubicBezTo>
                  <a:pt x="9150597" y="3000127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 bwMode="invGray">
          <a:xfrm>
            <a:off x="-52" y="0"/>
            <a:ext cx="9144000" cy="4526280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14528" y="4596192"/>
                  <a:pt x="1857799" y="4264120"/>
                  <a:pt x="2980996" y="4236720"/>
                </a:cubicBezTo>
                <a:cubicBezTo>
                  <a:pt x="4104193" y="4209320"/>
                  <a:pt x="5900665" y="4503309"/>
                  <a:pt x="6739180" y="4593336"/>
                </a:cubicBezTo>
                <a:cubicBezTo>
                  <a:pt x="7577695" y="4683363"/>
                  <a:pt x="8253185" y="4731157"/>
                  <a:pt x="9149297" y="4383685"/>
                </a:cubicBezTo>
                <a:cubicBezTo>
                  <a:pt x="9150597" y="2922457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  <a:alpha val="69000"/>
                </a:schemeClr>
              </a:gs>
              <a:gs pos="100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8065008" y="3849624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7790688" y="4535424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301752" y="3840480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143000" y="5129784"/>
            <a:ext cx="7287768" cy="1362075"/>
          </a:xfr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000" b="1" kern="1200" cap="all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1143000" y="4425696"/>
            <a:ext cx="7287768" cy="71323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gray">
          <a:xfrm>
            <a:off x="0" y="0"/>
            <a:ext cx="9144000" cy="1929384"/>
          </a:xfrm>
          <a:custGeom>
            <a:avLst/>
            <a:gdLst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2104644"/>
              <a:gd name="connsiteX1" fmla="*/ 0 w 9144000"/>
              <a:gd name="connsiteY1" fmla="*/ 1929384 h 2104644"/>
              <a:gd name="connsiteX2" fmla="*/ 2971800 w 9144000"/>
              <a:gd name="connsiteY2" fmla="*/ 1307592 h 2104644"/>
              <a:gd name="connsiteX3" fmla="*/ 9134856 w 9144000"/>
              <a:gd name="connsiteY3" fmla="*/ 1609344 h 2104644"/>
              <a:gd name="connsiteX4" fmla="*/ 9144000 w 9144000"/>
              <a:gd name="connsiteY4" fmla="*/ 0 h 2104644"/>
              <a:gd name="connsiteX5" fmla="*/ 8503920 w 9144000"/>
              <a:gd name="connsiteY5" fmla="*/ 0 h 2104644"/>
              <a:gd name="connsiteX6" fmla="*/ 3858768 w 9144000"/>
              <a:gd name="connsiteY6" fmla="*/ 320040 h 2104644"/>
              <a:gd name="connsiteX7" fmla="*/ 0 w 9144000"/>
              <a:gd name="connsiteY7" fmla="*/ 256032 h 210464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1929384">
                <a:moveTo>
                  <a:pt x="0" y="256032"/>
                </a:moveTo>
                <a:lnTo>
                  <a:pt x="0" y="1929384"/>
                </a:lnTo>
                <a:cubicBezTo>
                  <a:pt x="574548" y="1726692"/>
                  <a:pt x="1449324" y="1360932"/>
                  <a:pt x="2971800" y="1307592"/>
                </a:cubicBezTo>
                <a:cubicBezTo>
                  <a:pt x="4494276" y="1254252"/>
                  <a:pt x="7606284" y="1872996"/>
                  <a:pt x="9134856" y="1609344"/>
                </a:cubicBezTo>
                <a:lnTo>
                  <a:pt x="9144000" y="0"/>
                </a:lnTo>
                <a:lnTo>
                  <a:pt x="8503920" y="0"/>
                </a:lnTo>
                <a:cubicBezTo>
                  <a:pt x="7543800" y="844296"/>
                  <a:pt x="5111496" y="420624"/>
                  <a:pt x="3858768" y="320040"/>
                </a:cubicBezTo>
                <a:cubicBezTo>
                  <a:pt x="2606040" y="219456"/>
                  <a:pt x="1435608" y="76200"/>
                  <a:pt x="0" y="256032"/>
                </a:cubicBezTo>
                <a:close/>
              </a:path>
            </a:pathLst>
          </a:custGeom>
          <a:solidFill>
            <a:srgbClr val="40C6D8">
              <a:alpha val="40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 bwMode="invGray">
          <a:xfrm>
            <a:off x="-382" y="228600"/>
            <a:ext cx="9144381" cy="1409700"/>
          </a:xfrm>
          <a:custGeom>
            <a:avLst/>
            <a:gdLst>
              <a:gd name="connsiteX0" fmla="*/ 0 w 9144000"/>
              <a:gd name="connsiteY0" fmla="*/ 393192 h 1344168"/>
              <a:gd name="connsiteX1" fmla="*/ 4544568 w 9144000"/>
              <a:gd name="connsiteY1" fmla="*/ 201168 h 1344168"/>
              <a:gd name="connsiteX2" fmla="*/ 9144000 w 9144000"/>
              <a:gd name="connsiteY2" fmla="*/ 0 h 1344168"/>
              <a:gd name="connsiteX3" fmla="*/ 9144000 w 9144000"/>
              <a:gd name="connsiteY3" fmla="*/ 1042416 h 1344168"/>
              <a:gd name="connsiteX4" fmla="*/ 4407408 w 9144000"/>
              <a:gd name="connsiteY4" fmla="*/ 978408 h 1344168"/>
              <a:gd name="connsiteX5" fmla="*/ 9144 w 9144000"/>
              <a:gd name="connsiteY5" fmla="*/ 1344168 h 1344168"/>
              <a:gd name="connsiteX6" fmla="*/ 0 w 9144000"/>
              <a:gd name="connsiteY6" fmla="*/ 393192 h 1344168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475232"/>
              <a:gd name="connsiteX1" fmla="*/ 4544568 w 9144000"/>
              <a:gd name="connsiteY1" fmla="*/ 234696 h 1475232"/>
              <a:gd name="connsiteX2" fmla="*/ 9144000 w 9144000"/>
              <a:gd name="connsiteY2" fmla="*/ 33528 h 1475232"/>
              <a:gd name="connsiteX3" fmla="*/ 9144000 w 9144000"/>
              <a:gd name="connsiteY3" fmla="*/ 1075944 h 1475232"/>
              <a:gd name="connsiteX4" fmla="*/ 4407408 w 9144000"/>
              <a:gd name="connsiteY4" fmla="*/ 1011936 h 1475232"/>
              <a:gd name="connsiteX5" fmla="*/ 9144 w 9144000"/>
              <a:gd name="connsiteY5" fmla="*/ 1377696 h 1475232"/>
              <a:gd name="connsiteX6" fmla="*/ 0 w 9144000"/>
              <a:gd name="connsiteY6" fmla="*/ 426720 h 1475232"/>
              <a:gd name="connsiteX0" fmla="*/ 0 w 9144000"/>
              <a:gd name="connsiteY0" fmla="*/ 426720 h 1475232"/>
              <a:gd name="connsiteX1" fmla="*/ 4544568 w 9144000"/>
              <a:gd name="connsiteY1" fmla="*/ 234696 h 1475232"/>
              <a:gd name="connsiteX2" fmla="*/ 9144000 w 9144000"/>
              <a:gd name="connsiteY2" fmla="*/ 33528 h 1475232"/>
              <a:gd name="connsiteX3" fmla="*/ 9144000 w 9144000"/>
              <a:gd name="connsiteY3" fmla="*/ 1075944 h 1475232"/>
              <a:gd name="connsiteX4" fmla="*/ 4407408 w 9144000"/>
              <a:gd name="connsiteY4" fmla="*/ 1011936 h 1475232"/>
              <a:gd name="connsiteX5" fmla="*/ 9144 w 9144000"/>
              <a:gd name="connsiteY5" fmla="*/ 1377696 h 1475232"/>
              <a:gd name="connsiteX6" fmla="*/ 0 w 9144000"/>
              <a:gd name="connsiteY6" fmla="*/ 426720 h 1475232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409700"/>
              <a:gd name="connsiteX1" fmla="*/ 4544568 w 9144000"/>
              <a:gd name="connsiteY1" fmla="*/ 234696 h 1409700"/>
              <a:gd name="connsiteX2" fmla="*/ 9144000 w 9144000"/>
              <a:gd name="connsiteY2" fmla="*/ 33528 h 1409700"/>
              <a:gd name="connsiteX3" fmla="*/ 9144000 w 9144000"/>
              <a:gd name="connsiteY3" fmla="*/ 1075944 h 1409700"/>
              <a:gd name="connsiteX4" fmla="*/ 4407408 w 9144000"/>
              <a:gd name="connsiteY4" fmla="*/ 1011936 h 1409700"/>
              <a:gd name="connsiteX5" fmla="*/ 9144 w 9144000"/>
              <a:gd name="connsiteY5" fmla="*/ 1377696 h 1409700"/>
              <a:gd name="connsiteX6" fmla="*/ 0 w 9144000"/>
              <a:gd name="connsiteY6" fmla="*/ 426720 h 1409700"/>
              <a:gd name="connsiteX0" fmla="*/ 381 w 9144381"/>
              <a:gd name="connsiteY0" fmla="*/ 426720 h 1409700"/>
              <a:gd name="connsiteX1" fmla="*/ 4544949 w 9144381"/>
              <a:gd name="connsiteY1" fmla="*/ 234696 h 1409700"/>
              <a:gd name="connsiteX2" fmla="*/ 9144381 w 9144381"/>
              <a:gd name="connsiteY2" fmla="*/ 33528 h 1409700"/>
              <a:gd name="connsiteX3" fmla="*/ 9144381 w 9144381"/>
              <a:gd name="connsiteY3" fmla="*/ 1075944 h 1409700"/>
              <a:gd name="connsiteX4" fmla="*/ 4407789 w 9144381"/>
              <a:gd name="connsiteY4" fmla="*/ 1011936 h 1409700"/>
              <a:gd name="connsiteX5" fmla="*/ 0 w 9144381"/>
              <a:gd name="connsiteY5" fmla="*/ 1384071 h 1409700"/>
              <a:gd name="connsiteX6" fmla="*/ 381 w 9144381"/>
              <a:gd name="connsiteY6" fmla="*/ 42672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381" h="1409700">
                <a:moveTo>
                  <a:pt x="381" y="426720"/>
                </a:moveTo>
                <a:cubicBezTo>
                  <a:pt x="1664589" y="0"/>
                  <a:pt x="3036189" y="134112"/>
                  <a:pt x="4544949" y="234696"/>
                </a:cubicBezTo>
                <a:cubicBezTo>
                  <a:pt x="6053709" y="335280"/>
                  <a:pt x="8239125" y="509016"/>
                  <a:pt x="9144381" y="33528"/>
                </a:cubicBezTo>
                <a:lnTo>
                  <a:pt x="9144381" y="1075944"/>
                </a:lnTo>
                <a:cubicBezTo>
                  <a:pt x="8004429" y="1409700"/>
                  <a:pt x="5931852" y="960582"/>
                  <a:pt x="4407789" y="1011936"/>
                </a:cubicBezTo>
                <a:cubicBezTo>
                  <a:pt x="2883726" y="1063290"/>
                  <a:pt x="1237488" y="1109751"/>
                  <a:pt x="0" y="1384071"/>
                </a:cubicBezTo>
                <a:lnTo>
                  <a:pt x="381" y="426720"/>
                </a:lnTo>
                <a:close/>
              </a:path>
            </a:pathLst>
          </a:cu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311896" y="100584"/>
            <a:ext cx="612648" cy="61264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562088" y="173736"/>
            <a:ext cx="365760" cy="36576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10312" y="932688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7452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452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24328"/>
            <a:ext cx="4040188" cy="369417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24328"/>
            <a:ext cx="4041775" cy="369417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229600" y="1005840"/>
            <a:ext cx="612648" cy="61264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699248" y="969264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83464" y="786384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457200" y="187452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black">
          <a:xfrm>
            <a:off x="4645025" y="187452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 bwMode="gray">
          <a:xfrm>
            <a:off x="0" y="1"/>
            <a:ext cx="9150620" cy="128182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reeform 5"/>
          <p:cNvSpPr/>
          <p:nvPr/>
        </p:nvSpPr>
        <p:spPr bwMode="invGray">
          <a:xfrm>
            <a:off x="-52" y="-1972"/>
            <a:ext cx="9144052" cy="109417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84632" y="813816"/>
            <a:ext cx="8229600" cy="1143000"/>
          </a:xfr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 bwMode="invGray">
          <a:xfrm>
            <a:off x="-52" y="-1972"/>
            <a:ext cx="9150672" cy="1283795"/>
            <a:chOff x="-52" y="-1972"/>
            <a:chExt cx="9150672" cy="1283795"/>
          </a:xfrm>
        </p:grpSpPr>
        <p:sp>
          <p:nvSpPr>
            <p:cNvPr id="6" name="Freeform 5"/>
            <p:cNvSpPr/>
            <p:nvPr userDrawn="1"/>
          </p:nvSpPr>
          <p:spPr bwMode="invGray">
            <a:xfrm>
              <a:off x="0" y="1"/>
              <a:ext cx="9150620" cy="128182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50620" h="1470041">
                  <a:moveTo>
                    <a:pt x="52" y="1284"/>
                  </a:moveTo>
                  <a:cubicBezTo>
                    <a:pt x="35" y="491948"/>
                    <a:pt x="17" y="761872"/>
                    <a:pt x="0" y="1252536"/>
                  </a:cubicBezTo>
                  <a:cubicBezTo>
                    <a:pt x="304800" y="1097088"/>
                    <a:pt x="1803165" y="328826"/>
                    <a:pt x="3622738" y="425264"/>
                  </a:cubicBezTo>
                  <a:cubicBezTo>
                    <a:pt x="5442311" y="521702"/>
                    <a:pt x="6970396" y="1470041"/>
                    <a:pt x="9144052" y="877824"/>
                  </a:cubicBezTo>
                  <a:cubicBezTo>
                    <a:pt x="9146241" y="585216"/>
                    <a:pt x="9148431" y="292608"/>
                    <a:pt x="9150620" y="0"/>
                  </a:cubicBezTo>
                  <a:lnTo>
                    <a:pt x="5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 userDrawn="1"/>
          </p:nvSpPr>
          <p:spPr bwMode="invGray">
            <a:xfrm>
              <a:off x="-52" y="-1972"/>
              <a:ext cx="9144052" cy="109417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52" h="1282732">
                  <a:moveTo>
                    <a:pt x="2371" y="1971"/>
                  </a:moveTo>
                  <a:cubicBezTo>
                    <a:pt x="1581" y="305263"/>
                    <a:pt x="790" y="446133"/>
                    <a:pt x="0" y="749425"/>
                  </a:cubicBezTo>
                  <a:cubicBezTo>
                    <a:pt x="414528" y="587881"/>
                    <a:pt x="1394642" y="355830"/>
                    <a:pt x="3114923" y="315034"/>
                  </a:cubicBezTo>
                  <a:cubicBezTo>
                    <a:pt x="4835204" y="274238"/>
                    <a:pt x="7500499" y="1282732"/>
                    <a:pt x="9144052" y="537135"/>
                  </a:cubicBezTo>
                  <a:cubicBezTo>
                    <a:pt x="9143751" y="358090"/>
                    <a:pt x="9143451" y="179045"/>
                    <a:pt x="9143150" y="0"/>
                  </a:cubicBezTo>
                  <a:lnTo>
                    <a:pt x="2371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Oval 7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invGray">
          <a:xfrm rot="16200000">
            <a:off x="-2893651" y="2887705"/>
            <a:ext cx="6891618" cy="1104314"/>
            <a:chOff x="-18448" y="-1967"/>
            <a:chExt cx="9176991" cy="1292024"/>
          </a:xfrm>
        </p:grpSpPr>
        <p:sp>
          <p:nvSpPr>
            <p:cNvPr id="9" name="Freeform 8"/>
            <p:cNvSpPr/>
            <p:nvPr userDrawn="1"/>
          </p:nvSpPr>
          <p:spPr bwMode="invGray">
            <a:xfrm>
              <a:off x="-18448" y="5"/>
              <a:ext cx="9176991" cy="129005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18502 w 9169070"/>
                <a:gd name="connsiteY0" fmla="*/ 1284 h 1489619"/>
                <a:gd name="connsiteX1" fmla="*/ 0 w 9169070"/>
                <a:gd name="connsiteY1" fmla="*/ 1489619 h 1489619"/>
                <a:gd name="connsiteX2" fmla="*/ 3641188 w 9169070"/>
                <a:gd name="connsiteY2" fmla="*/ 425264 h 1489619"/>
                <a:gd name="connsiteX3" fmla="*/ 9162502 w 9169070"/>
                <a:gd name="connsiteY3" fmla="*/ 877824 h 1489619"/>
                <a:gd name="connsiteX4" fmla="*/ 9169070 w 9169070"/>
                <a:gd name="connsiteY4" fmla="*/ 0 h 1489619"/>
                <a:gd name="connsiteX5" fmla="*/ 18502 w 9169070"/>
                <a:gd name="connsiteY5" fmla="*/ 1284 h 1489619"/>
                <a:gd name="connsiteX0" fmla="*/ 18502 w 9169070"/>
                <a:gd name="connsiteY0" fmla="*/ 1284 h 1654092"/>
                <a:gd name="connsiteX1" fmla="*/ 0 w 9169070"/>
                <a:gd name="connsiteY1" fmla="*/ 1489619 h 1654092"/>
                <a:gd name="connsiteX2" fmla="*/ 3641188 w 9169070"/>
                <a:gd name="connsiteY2" fmla="*/ 425264 h 1654092"/>
                <a:gd name="connsiteX3" fmla="*/ 9137904 w 9169070"/>
                <a:gd name="connsiteY3" fmla="*/ 1061874 h 1654092"/>
                <a:gd name="connsiteX4" fmla="*/ 9169070 w 9169070"/>
                <a:gd name="connsiteY4" fmla="*/ 0 h 1654092"/>
                <a:gd name="connsiteX5" fmla="*/ 18502 w 916907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41188 w 9176990"/>
                <a:gd name="connsiteY2" fmla="*/ 42526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87310 w 9176990"/>
                <a:gd name="connsiteY2" fmla="*/ 649870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0119 w 9176990"/>
                <a:gd name="connsiteY2" fmla="*/ 555828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9344 w 9176990"/>
                <a:gd name="connsiteY2" fmla="*/ 51527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95308 w 9176990"/>
                <a:gd name="connsiteY3" fmla="*/ 114570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76990" h="1489619">
                  <a:moveTo>
                    <a:pt x="18502" y="1284"/>
                  </a:moveTo>
                  <a:cubicBezTo>
                    <a:pt x="18485" y="491948"/>
                    <a:pt x="17" y="998955"/>
                    <a:pt x="0" y="1489619"/>
                  </a:cubicBezTo>
                  <a:cubicBezTo>
                    <a:pt x="304800" y="1334171"/>
                    <a:pt x="2076793" y="572593"/>
                    <a:pt x="3209344" y="515274"/>
                  </a:cubicBezTo>
                  <a:cubicBezTo>
                    <a:pt x="4341895" y="457955"/>
                    <a:pt x="5743827" y="772070"/>
                    <a:pt x="6307596" y="941158"/>
                  </a:cubicBezTo>
                  <a:cubicBezTo>
                    <a:pt x="6871365" y="1110246"/>
                    <a:pt x="8191884" y="1377605"/>
                    <a:pt x="9174801" y="1061875"/>
                  </a:cubicBezTo>
                  <a:cubicBezTo>
                    <a:pt x="9176990" y="769267"/>
                    <a:pt x="9166881" y="292608"/>
                    <a:pt x="9169070" y="0"/>
                  </a:cubicBezTo>
                  <a:lnTo>
                    <a:pt x="1850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 bwMode="invGray">
            <a:xfrm>
              <a:off x="1533" y="-1967"/>
              <a:ext cx="9149091" cy="126639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570664"/>
                <a:gd name="connsiteX1" fmla="*/ 0 w 9144052"/>
                <a:gd name="connsiteY1" fmla="*/ 749425 h 1570664"/>
                <a:gd name="connsiteX2" fmla="*/ 3114923 w 9144052"/>
                <a:gd name="connsiteY2" fmla="*/ 315034 h 1570664"/>
                <a:gd name="connsiteX3" fmla="*/ 9144052 w 9144052"/>
                <a:gd name="connsiteY3" fmla="*/ 825067 h 1570664"/>
                <a:gd name="connsiteX4" fmla="*/ 9143150 w 9144052"/>
                <a:gd name="connsiteY4" fmla="*/ 0 h 1570664"/>
                <a:gd name="connsiteX5" fmla="*/ 2371 w 9144052"/>
                <a:gd name="connsiteY5" fmla="*/ 1971 h 1570664"/>
                <a:gd name="connsiteX0" fmla="*/ 2371 w 9144052"/>
                <a:gd name="connsiteY0" fmla="*/ 1971 h 1986563"/>
                <a:gd name="connsiteX1" fmla="*/ 0 w 9144052"/>
                <a:gd name="connsiteY1" fmla="*/ 749425 h 1986563"/>
                <a:gd name="connsiteX2" fmla="*/ 3114923 w 9144052"/>
                <a:gd name="connsiteY2" fmla="*/ 315034 h 1986563"/>
                <a:gd name="connsiteX3" fmla="*/ 9144052 w 9144052"/>
                <a:gd name="connsiteY3" fmla="*/ 825067 h 1986563"/>
                <a:gd name="connsiteX4" fmla="*/ 9143150 w 9144052"/>
                <a:gd name="connsiteY4" fmla="*/ 0 h 1986563"/>
                <a:gd name="connsiteX5" fmla="*/ 2371 w 9144052"/>
                <a:gd name="connsiteY5" fmla="*/ 1971 h 1986563"/>
                <a:gd name="connsiteX0" fmla="*/ 2371 w 9144052"/>
                <a:gd name="connsiteY0" fmla="*/ 1971 h 1910577"/>
                <a:gd name="connsiteX1" fmla="*/ 0 w 9144052"/>
                <a:gd name="connsiteY1" fmla="*/ 749425 h 1910577"/>
                <a:gd name="connsiteX2" fmla="*/ 3114923 w 9144052"/>
                <a:gd name="connsiteY2" fmla="*/ 315034 h 1910577"/>
                <a:gd name="connsiteX3" fmla="*/ 9144052 w 9144052"/>
                <a:gd name="connsiteY3" fmla="*/ 825067 h 1910577"/>
                <a:gd name="connsiteX4" fmla="*/ 9143150 w 9144052"/>
                <a:gd name="connsiteY4" fmla="*/ 0 h 1910577"/>
                <a:gd name="connsiteX5" fmla="*/ 2371 w 9144052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13342 w 9142471"/>
                <a:gd name="connsiteY2" fmla="*/ 31503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62539 w 9142471"/>
                <a:gd name="connsiteY2" fmla="*/ 48299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742614"/>
                <a:gd name="connsiteX1" fmla="*/ 4568 w 9142471"/>
                <a:gd name="connsiteY1" fmla="*/ 1141332 h 1742614"/>
                <a:gd name="connsiteX2" fmla="*/ 3162539 w 9142471"/>
                <a:gd name="connsiteY2" fmla="*/ 482994 h 1742614"/>
                <a:gd name="connsiteX3" fmla="*/ 9142471 w 9142471"/>
                <a:gd name="connsiteY3" fmla="*/ 825067 h 1742614"/>
                <a:gd name="connsiteX4" fmla="*/ 9141569 w 9142471"/>
                <a:gd name="connsiteY4" fmla="*/ 0 h 1742614"/>
                <a:gd name="connsiteX5" fmla="*/ 790 w 9142471"/>
                <a:gd name="connsiteY5" fmla="*/ 1971 h 1742614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538662"/>
                <a:gd name="connsiteX1" fmla="*/ 4568 w 9142471"/>
                <a:gd name="connsiteY1" fmla="*/ 1141332 h 1538662"/>
                <a:gd name="connsiteX2" fmla="*/ 3162539 w 9142471"/>
                <a:gd name="connsiteY2" fmla="*/ 482994 h 1538662"/>
                <a:gd name="connsiteX3" fmla="*/ 9142471 w 9142471"/>
                <a:gd name="connsiteY3" fmla="*/ 825067 h 1538662"/>
                <a:gd name="connsiteX4" fmla="*/ 9141569 w 9142471"/>
                <a:gd name="connsiteY4" fmla="*/ 0 h 1538662"/>
                <a:gd name="connsiteX5" fmla="*/ 790 w 9142471"/>
                <a:gd name="connsiteY5" fmla="*/ 1971 h 153866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2471" h="1874582">
                  <a:moveTo>
                    <a:pt x="790" y="1971"/>
                  </a:moveTo>
                  <a:cubicBezTo>
                    <a:pt x="0" y="305263"/>
                    <a:pt x="5358" y="838040"/>
                    <a:pt x="4568" y="1141332"/>
                  </a:cubicBezTo>
                  <a:cubicBezTo>
                    <a:pt x="419096" y="979788"/>
                    <a:pt x="1492070" y="639683"/>
                    <a:pt x="3162539" y="482994"/>
                  </a:cubicBezTo>
                  <a:cubicBezTo>
                    <a:pt x="4833008" y="326305"/>
                    <a:pt x="7747892" y="1874582"/>
                    <a:pt x="9142471" y="825067"/>
                  </a:cubicBezTo>
                  <a:cubicBezTo>
                    <a:pt x="9142170" y="646022"/>
                    <a:pt x="9141870" y="179045"/>
                    <a:pt x="9141569" y="0"/>
                  </a:cubicBezTo>
                  <a:lnTo>
                    <a:pt x="790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905255" y="273050"/>
            <a:ext cx="7781544" cy="950976"/>
          </a:xfr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304" y="1371600"/>
            <a:ext cx="5111750" cy="475488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12" y="1362456"/>
            <a:ext cx="2569464" cy="47640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537960"/>
            <a:ext cx="2133600" cy="246888"/>
          </a:xfrm>
        </p:spPr>
        <p:txBody>
          <a:bodyPr/>
          <a:lstStyle/>
          <a:p>
            <a:fld id="{11B2AAEE-0ECC-4F9E-94C1-A5210D63F3AE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5257800" y="987552"/>
            <a:ext cx="3730752" cy="79552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530352" y="1216152"/>
            <a:ext cx="4645152" cy="4645152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76088" y="1901952"/>
            <a:ext cx="3712464" cy="17556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537960"/>
            <a:ext cx="2133600" cy="246888"/>
          </a:xfrm>
        </p:spPr>
        <p:txBody>
          <a:bodyPr/>
          <a:lstStyle/>
          <a:p>
            <a:fld id="{11B2AAEE-0ECC-4F9E-94C1-A5210D63F3AE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 bwMode="invGray">
          <a:xfrm rot="16200000">
            <a:off x="-2893651" y="2887705"/>
            <a:ext cx="6891618" cy="1104314"/>
            <a:chOff x="-18448" y="-1967"/>
            <a:chExt cx="9176991" cy="1292024"/>
          </a:xfrm>
        </p:grpSpPr>
        <p:sp>
          <p:nvSpPr>
            <p:cNvPr id="9" name="Freeform 8"/>
            <p:cNvSpPr/>
            <p:nvPr userDrawn="1"/>
          </p:nvSpPr>
          <p:spPr bwMode="invGray">
            <a:xfrm>
              <a:off x="-18448" y="5"/>
              <a:ext cx="9176991" cy="129005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18502 w 9169070"/>
                <a:gd name="connsiteY0" fmla="*/ 1284 h 1489619"/>
                <a:gd name="connsiteX1" fmla="*/ 0 w 9169070"/>
                <a:gd name="connsiteY1" fmla="*/ 1489619 h 1489619"/>
                <a:gd name="connsiteX2" fmla="*/ 3641188 w 9169070"/>
                <a:gd name="connsiteY2" fmla="*/ 425264 h 1489619"/>
                <a:gd name="connsiteX3" fmla="*/ 9162502 w 9169070"/>
                <a:gd name="connsiteY3" fmla="*/ 877824 h 1489619"/>
                <a:gd name="connsiteX4" fmla="*/ 9169070 w 9169070"/>
                <a:gd name="connsiteY4" fmla="*/ 0 h 1489619"/>
                <a:gd name="connsiteX5" fmla="*/ 18502 w 9169070"/>
                <a:gd name="connsiteY5" fmla="*/ 1284 h 1489619"/>
                <a:gd name="connsiteX0" fmla="*/ 18502 w 9169070"/>
                <a:gd name="connsiteY0" fmla="*/ 1284 h 1654092"/>
                <a:gd name="connsiteX1" fmla="*/ 0 w 9169070"/>
                <a:gd name="connsiteY1" fmla="*/ 1489619 h 1654092"/>
                <a:gd name="connsiteX2" fmla="*/ 3641188 w 9169070"/>
                <a:gd name="connsiteY2" fmla="*/ 425264 h 1654092"/>
                <a:gd name="connsiteX3" fmla="*/ 9137904 w 9169070"/>
                <a:gd name="connsiteY3" fmla="*/ 1061874 h 1654092"/>
                <a:gd name="connsiteX4" fmla="*/ 9169070 w 9169070"/>
                <a:gd name="connsiteY4" fmla="*/ 0 h 1654092"/>
                <a:gd name="connsiteX5" fmla="*/ 18502 w 916907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41188 w 9176990"/>
                <a:gd name="connsiteY2" fmla="*/ 42526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87310 w 9176990"/>
                <a:gd name="connsiteY2" fmla="*/ 649870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0119 w 9176990"/>
                <a:gd name="connsiteY2" fmla="*/ 555828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9344 w 9176990"/>
                <a:gd name="connsiteY2" fmla="*/ 51527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95308 w 9176990"/>
                <a:gd name="connsiteY3" fmla="*/ 114570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76990" h="1489619">
                  <a:moveTo>
                    <a:pt x="18502" y="1284"/>
                  </a:moveTo>
                  <a:cubicBezTo>
                    <a:pt x="18485" y="491948"/>
                    <a:pt x="17" y="998955"/>
                    <a:pt x="0" y="1489619"/>
                  </a:cubicBezTo>
                  <a:cubicBezTo>
                    <a:pt x="304800" y="1334171"/>
                    <a:pt x="2076793" y="572593"/>
                    <a:pt x="3209344" y="515274"/>
                  </a:cubicBezTo>
                  <a:cubicBezTo>
                    <a:pt x="4341895" y="457955"/>
                    <a:pt x="5743827" y="772070"/>
                    <a:pt x="6307596" y="941158"/>
                  </a:cubicBezTo>
                  <a:cubicBezTo>
                    <a:pt x="6871365" y="1110246"/>
                    <a:pt x="8191884" y="1377605"/>
                    <a:pt x="9174801" y="1061875"/>
                  </a:cubicBezTo>
                  <a:cubicBezTo>
                    <a:pt x="9176990" y="769267"/>
                    <a:pt x="9166881" y="292608"/>
                    <a:pt x="9169070" y="0"/>
                  </a:cubicBezTo>
                  <a:lnTo>
                    <a:pt x="1850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 bwMode="invGray">
            <a:xfrm>
              <a:off x="1533" y="-1967"/>
              <a:ext cx="9149091" cy="126639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570664"/>
                <a:gd name="connsiteX1" fmla="*/ 0 w 9144052"/>
                <a:gd name="connsiteY1" fmla="*/ 749425 h 1570664"/>
                <a:gd name="connsiteX2" fmla="*/ 3114923 w 9144052"/>
                <a:gd name="connsiteY2" fmla="*/ 315034 h 1570664"/>
                <a:gd name="connsiteX3" fmla="*/ 9144052 w 9144052"/>
                <a:gd name="connsiteY3" fmla="*/ 825067 h 1570664"/>
                <a:gd name="connsiteX4" fmla="*/ 9143150 w 9144052"/>
                <a:gd name="connsiteY4" fmla="*/ 0 h 1570664"/>
                <a:gd name="connsiteX5" fmla="*/ 2371 w 9144052"/>
                <a:gd name="connsiteY5" fmla="*/ 1971 h 1570664"/>
                <a:gd name="connsiteX0" fmla="*/ 2371 w 9144052"/>
                <a:gd name="connsiteY0" fmla="*/ 1971 h 1986563"/>
                <a:gd name="connsiteX1" fmla="*/ 0 w 9144052"/>
                <a:gd name="connsiteY1" fmla="*/ 749425 h 1986563"/>
                <a:gd name="connsiteX2" fmla="*/ 3114923 w 9144052"/>
                <a:gd name="connsiteY2" fmla="*/ 315034 h 1986563"/>
                <a:gd name="connsiteX3" fmla="*/ 9144052 w 9144052"/>
                <a:gd name="connsiteY3" fmla="*/ 825067 h 1986563"/>
                <a:gd name="connsiteX4" fmla="*/ 9143150 w 9144052"/>
                <a:gd name="connsiteY4" fmla="*/ 0 h 1986563"/>
                <a:gd name="connsiteX5" fmla="*/ 2371 w 9144052"/>
                <a:gd name="connsiteY5" fmla="*/ 1971 h 1986563"/>
                <a:gd name="connsiteX0" fmla="*/ 2371 w 9144052"/>
                <a:gd name="connsiteY0" fmla="*/ 1971 h 1910577"/>
                <a:gd name="connsiteX1" fmla="*/ 0 w 9144052"/>
                <a:gd name="connsiteY1" fmla="*/ 749425 h 1910577"/>
                <a:gd name="connsiteX2" fmla="*/ 3114923 w 9144052"/>
                <a:gd name="connsiteY2" fmla="*/ 315034 h 1910577"/>
                <a:gd name="connsiteX3" fmla="*/ 9144052 w 9144052"/>
                <a:gd name="connsiteY3" fmla="*/ 825067 h 1910577"/>
                <a:gd name="connsiteX4" fmla="*/ 9143150 w 9144052"/>
                <a:gd name="connsiteY4" fmla="*/ 0 h 1910577"/>
                <a:gd name="connsiteX5" fmla="*/ 2371 w 9144052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13342 w 9142471"/>
                <a:gd name="connsiteY2" fmla="*/ 31503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62539 w 9142471"/>
                <a:gd name="connsiteY2" fmla="*/ 48299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742614"/>
                <a:gd name="connsiteX1" fmla="*/ 4568 w 9142471"/>
                <a:gd name="connsiteY1" fmla="*/ 1141332 h 1742614"/>
                <a:gd name="connsiteX2" fmla="*/ 3162539 w 9142471"/>
                <a:gd name="connsiteY2" fmla="*/ 482994 h 1742614"/>
                <a:gd name="connsiteX3" fmla="*/ 9142471 w 9142471"/>
                <a:gd name="connsiteY3" fmla="*/ 825067 h 1742614"/>
                <a:gd name="connsiteX4" fmla="*/ 9141569 w 9142471"/>
                <a:gd name="connsiteY4" fmla="*/ 0 h 1742614"/>
                <a:gd name="connsiteX5" fmla="*/ 790 w 9142471"/>
                <a:gd name="connsiteY5" fmla="*/ 1971 h 1742614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538662"/>
                <a:gd name="connsiteX1" fmla="*/ 4568 w 9142471"/>
                <a:gd name="connsiteY1" fmla="*/ 1141332 h 1538662"/>
                <a:gd name="connsiteX2" fmla="*/ 3162539 w 9142471"/>
                <a:gd name="connsiteY2" fmla="*/ 482994 h 1538662"/>
                <a:gd name="connsiteX3" fmla="*/ 9142471 w 9142471"/>
                <a:gd name="connsiteY3" fmla="*/ 825067 h 1538662"/>
                <a:gd name="connsiteX4" fmla="*/ 9141569 w 9142471"/>
                <a:gd name="connsiteY4" fmla="*/ 0 h 1538662"/>
                <a:gd name="connsiteX5" fmla="*/ 790 w 9142471"/>
                <a:gd name="connsiteY5" fmla="*/ 1971 h 153866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2471" h="1874582">
                  <a:moveTo>
                    <a:pt x="790" y="1971"/>
                  </a:moveTo>
                  <a:cubicBezTo>
                    <a:pt x="0" y="305263"/>
                    <a:pt x="5358" y="838040"/>
                    <a:pt x="4568" y="1141332"/>
                  </a:cubicBezTo>
                  <a:cubicBezTo>
                    <a:pt x="419096" y="979788"/>
                    <a:pt x="1492070" y="639683"/>
                    <a:pt x="3162539" y="482994"/>
                  </a:cubicBezTo>
                  <a:cubicBezTo>
                    <a:pt x="4833008" y="326305"/>
                    <a:pt x="7747892" y="1874582"/>
                    <a:pt x="9142471" y="825067"/>
                  </a:cubicBezTo>
                  <a:cubicBezTo>
                    <a:pt x="9142170" y="646022"/>
                    <a:pt x="9141870" y="179045"/>
                    <a:pt x="9141569" y="0"/>
                  </a:cubicBezTo>
                  <a:lnTo>
                    <a:pt x="790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Oval 10"/>
          <p:cNvSpPr/>
          <p:nvPr/>
        </p:nvSpPr>
        <p:spPr bwMode="gray">
          <a:xfrm>
            <a:off x="6858000" y="3886200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5788152" y="4572000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 bwMode="gray">
          <a:xfrm>
            <a:off x="1216152" y="384048"/>
            <a:ext cx="731520" cy="73152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gray">
          <a:xfrm>
            <a:off x="0" y="0"/>
            <a:ext cx="9153196" cy="1862136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1862136">
                <a:moveTo>
                  <a:pt x="52" y="1284"/>
                </a:moveTo>
                <a:cubicBezTo>
                  <a:pt x="35" y="491948"/>
                  <a:pt x="17" y="1371472"/>
                  <a:pt x="0" y="1862136"/>
                </a:cubicBezTo>
                <a:cubicBezTo>
                  <a:pt x="304800" y="1706688"/>
                  <a:pt x="1952287" y="1117060"/>
                  <a:pt x="2999284" y="1051560"/>
                </a:cubicBezTo>
                <a:cubicBezTo>
                  <a:pt x="4046281" y="986060"/>
                  <a:pt x="5541316" y="1353820"/>
                  <a:pt x="6281980" y="1469136"/>
                </a:cubicBezTo>
                <a:cubicBezTo>
                  <a:pt x="7022644" y="1584452"/>
                  <a:pt x="8247940" y="1834896"/>
                  <a:pt x="9144052" y="1487424"/>
                </a:cubicBezTo>
                <a:lnTo>
                  <a:pt x="9153196" y="0"/>
                </a:ln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 bwMode="invGray">
          <a:xfrm>
            <a:off x="-52" y="0"/>
            <a:ext cx="9153196" cy="1481136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1481136">
                <a:moveTo>
                  <a:pt x="52" y="1284"/>
                </a:moveTo>
                <a:cubicBezTo>
                  <a:pt x="35" y="491948"/>
                  <a:pt x="17" y="990472"/>
                  <a:pt x="0" y="1481136"/>
                </a:cubicBezTo>
                <a:cubicBezTo>
                  <a:pt x="414528" y="1319592"/>
                  <a:pt x="1857799" y="987520"/>
                  <a:pt x="2980996" y="960120"/>
                </a:cubicBezTo>
                <a:cubicBezTo>
                  <a:pt x="4104193" y="932720"/>
                  <a:pt x="6019852" y="1271016"/>
                  <a:pt x="6739180" y="1316736"/>
                </a:cubicBezTo>
                <a:cubicBezTo>
                  <a:pt x="7458508" y="1362456"/>
                  <a:pt x="8247940" y="1453896"/>
                  <a:pt x="9144052" y="1106424"/>
                </a:cubicBezTo>
                <a:lnTo>
                  <a:pt x="9153196" y="0"/>
                </a:lnTo>
                <a:lnTo>
                  <a:pt x="52" y="12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  <a:alpha val="69000"/>
                </a:schemeClr>
              </a:gs>
              <a:gs pos="100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white"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2AAEE-0ECC-4F9E-94C1-A5210D63F3AE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en-US" sz="3600" b="1" kern="1200" smtClean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5"/>
        </a:buClr>
        <a:buSzPct val="85000"/>
        <a:buFont typeface="Wingdings" pitchFamily="2" charset="2"/>
        <a:buChar char="¢"/>
        <a:defRPr lang="en-US" sz="32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85000"/>
        <a:buFont typeface="Wingdings" pitchFamily="2" charset="2"/>
        <a:buChar char="¤"/>
        <a:defRPr lang="en-US" sz="28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SzPct val="85000"/>
        <a:buFont typeface="Wingdings" pitchFamily="2" charset="2"/>
        <a:buChar char="¤"/>
        <a:defRPr lang="en-US" sz="24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" pitchFamily="2" charset="2"/>
        <a:buChar char="¤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Wingdings" pitchFamily="2" charset="2"/>
        <a:buChar char="¤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4357694"/>
            <a:ext cx="8001056" cy="2134165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Начальный этап вокальной работы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 </a:t>
            </a:r>
            <a:r>
              <a:rPr lang="ru-RU" dirty="0"/>
              <a:t>детьми</a:t>
            </a:r>
          </a:p>
        </p:txBody>
      </p:sp>
      <p:pic>
        <p:nvPicPr>
          <p:cNvPr id="1027" name="Picture 3" descr="D:\Аня\Картины художников\Музыкальное\Маленькая певиц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85728"/>
            <a:ext cx="2714628" cy="35968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86766" cy="92871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Вокальные звукоряды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D:\Аня\Ноты\2012-10-23\3 вокальных звукоряда в голосе младших детей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225783"/>
            <a:ext cx="8229600" cy="1678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71538" y="2643182"/>
            <a:ext cx="2857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 звукоряд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000496" y="2643182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2 звукоряд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43636" y="2643182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3 звукоряд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Укрепившись в звучании на средних звуках,</a:t>
            </a:r>
            <a:r>
              <a:rPr lang="ru-RU" dirty="0"/>
              <a:t> певческие голоса свободнее развиваются вверх и только потом укрепляются в нижнем регистре. Правильное певческое звукообразование прежде всего формируется в первом звукоряде в направлении сверху вниз, затем в верхнем отрезке диапазона (2 звукоряде) в направлении снизу вверх.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/>
              <a:t>«Цветы» </a:t>
            </a:r>
            <a:r>
              <a:rPr lang="ru-RU" dirty="0" smtClean="0"/>
              <a:t>№11</a:t>
            </a:r>
            <a:endParaRPr lang="ru-RU" dirty="0"/>
          </a:p>
          <a:p>
            <a:pPr lvl="0"/>
            <a:r>
              <a:rPr lang="ru-RU" dirty="0"/>
              <a:t>«Сотворить кто мог все цветы» </a:t>
            </a:r>
            <a:r>
              <a:rPr lang="ru-RU" dirty="0" smtClean="0"/>
              <a:t>№15</a:t>
            </a:r>
            <a:endParaRPr lang="ru-RU" dirty="0"/>
          </a:p>
          <a:p>
            <a:pPr lvl="0"/>
            <a:r>
              <a:rPr lang="ru-RU" dirty="0"/>
              <a:t>«Мой Бог я стою пред Тобою» </a:t>
            </a:r>
            <a:r>
              <a:rPr lang="ru-RU" dirty="0" smtClean="0"/>
              <a:t>№22</a:t>
            </a:r>
            <a:endParaRPr lang="ru-RU" dirty="0"/>
          </a:p>
          <a:p>
            <a:pPr lvl="0"/>
            <a:r>
              <a:rPr lang="ru-RU" dirty="0"/>
              <a:t>«Богу пойте все</a:t>
            </a:r>
            <a:r>
              <a:rPr lang="ru-RU" dirty="0" smtClean="0"/>
              <a:t>»№20</a:t>
            </a:r>
            <a:endParaRPr lang="ru-RU" dirty="0"/>
          </a:p>
          <a:p>
            <a:pPr lvl="0"/>
            <a:r>
              <a:rPr lang="ru-RU" dirty="0"/>
              <a:t>«Пой со мною аллилуйя» </a:t>
            </a:r>
            <a:r>
              <a:rPr lang="ru-RU" dirty="0" smtClean="0"/>
              <a:t>№64</a:t>
            </a:r>
            <a:endParaRPr lang="ru-RU" dirty="0"/>
          </a:p>
          <a:p>
            <a:pPr lvl="0"/>
            <a:r>
              <a:rPr lang="ru-RU" dirty="0"/>
              <a:t>«Белые снежинки» </a:t>
            </a:r>
            <a:r>
              <a:rPr lang="ru-RU" dirty="0" smtClean="0"/>
              <a:t>№87</a:t>
            </a:r>
            <a:endParaRPr lang="ru-RU" dirty="0"/>
          </a:p>
          <a:p>
            <a:pPr lvl="0"/>
            <a:r>
              <a:rPr lang="ru-RU" dirty="0"/>
              <a:t>«Мир тебе Земля» </a:t>
            </a:r>
            <a:r>
              <a:rPr lang="ru-RU" dirty="0" smtClean="0"/>
              <a:t>№</a:t>
            </a:r>
            <a:r>
              <a:rPr lang="ru-RU" dirty="0"/>
              <a:t>95 «Поющие сердечки</a:t>
            </a:r>
            <a:r>
              <a:rPr lang="ru-RU" dirty="0" smtClean="0"/>
              <a:t>»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82352"/>
          </a:xfrm>
        </p:spPr>
        <p:txBody>
          <a:bodyPr/>
          <a:lstStyle/>
          <a:p>
            <a:r>
              <a:rPr lang="ru-RU" dirty="0" smtClean="0"/>
              <a:t>Песни для 1 этапа работы из сборника «Поющие </a:t>
            </a:r>
            <a:r>
              <a:rPr lang="ru-RU" dirty="0"/>
              <a:t>сердечки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/>
              <a:t>«Радуга Завета» №1:</a:t>
            </a:r>
          </a:p>
          <a:p>
            <a:pPr lvl="0"/>
            <a:r>
              <a:rPr lang="ru-RU" dirty="0"/>
              <a:t>№1 «Свят, свят, свят»</a:t>
            </a:r>
          </a:p>
          <a:p>
            <a:pPr lvl="0"/>
            <a:r>
              <a:rPr lang="ru-RU" dirty="0"/>
              <a:t>№4 «К праотцу Адаму»</a:t>
            </a:r>
          </a:p>
          <a:p>
            <a:pPr lvl="0"/>
            <a:r>
              <a:rPr lang="ru-RU" dirty="0"/>
              <a:t>№7 «Ноев ковчег»</a:t>
            </a:r>
          </a:p>
          <a:p>
            <a:pPr lvl="0"/>
            <a:r>
              <a:rPr lang="ru-RU" dirty="0"/>
              <a:t>№29 «В начале»</a:t>
            </a:r>
          </a:p>
          <a:p>
            <a:pPr algn="ctr">
              <a:buNone/>
            </a:pPr>
            <a:r>
              <a:rPr lang="ru-RU" dirty="0"/>
              <a:t>«Радуга Завета»№2</a:t>
            </a:r>
          </a:p>
          <a:p>
            <a:pPr lvl="0"/>
            <a:r>
              <a:rPr lang="ru-RU" dirty="0"/>
              <a:t>№5 «Мы поможем маме»</a:t>
            </a:r>
          </a:p>
          <a:p>
            <a:pPr lvl="0"/>
            <a:r>
              <a:rPr lang="ru-RU" dirty="0"/>
              <a:t>№6 «Господь – мой Пастырь»</a:t>
            </a:r>
          </a:p>
          <a:p>
            <a:pPr lvl="0"/>
            <a:r>
              <a:rPr lang="ru-RU" dirty="0"/>
              <a:t>№ 15 «Есть часики у нас» (перенести в фа мажор)</a:t>
            </a:r>
          </a:p>
          <a:p>
            <a:pPr lvl="0"/>
            <a:r>
              <a:rPr lang="ru-RU" dirty="0"/>
              <a:t>№23 «Маленький ягнёнок я»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Песни для начала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endParaRPr lang="ru-RU" dirty="0"/>
          </a:p>
          <a:p>
            <a:pPr lvl="0"/>
            <a:r>
              <a:rPr lang="ru-RU" dirty="0"/>
              <a:t>Правильная постановка корпуса (сидеть или стоять с прямой </a:t>
            </a:r>
            <a:r>
              <a:rPr lang="ru-RU" dirty="0" smtClean="0"/>
              <a:t>спиной)</a:t>
            </a:r>
            <a:endParaRPr lang="ru-RU" dirty="0"/>
          </a:p>
          <a:p>
            <a:pPr lvl="0"/>
            <a:r>
              <a:rPr lang="ru-RU" dirty="0"/>
              <a:t>активная </a:t>
            </a:r>
            <a:r>
              <a:rPr lang="ru-RU" dirty="0" smtClean="0"/>
              <a:t>дикция, </a:t>
            </a:r>
            <a:r>
              <a:rPr lang="ru-RU" dirty="0" err="1"/>
              <a:t>пропевать</a:t>
            </a:r>
            <a:r>
              <a:rPr lang="ru-RU" dirty="0"/>
              <a:t> гласные и согласные</a:t>
            </a:r>
          </a:p>
          <a:p>
            <a:pPr lvl="0"/>
            <a:r>
              <a:rPr lang="ru-RU" dirty="0"/>
              <a:t>спокойное дыхание (вдох через нос приоткрытым ртом, плечи не поднимаются)</a:t>
            </a:r>
          </a:p>
          <a:p>
            <a:pPr lvl="0"/>
            <a:r>
              <a:rPr lang="ru-RU" dirty="0"/>
              <a:t>не громко (петь без крика)</a:t>
            </a:r>
          </a:p>
          <a:p>
            <a:pPr lvl="0"/>
            <a:r>
              <a:rPr lang="ru-RU" dirty="0"/>
              <a:t>умение петь вместе, вступать по </a:t>
            </a:r>
            <a:r>
              <a:rPr lang="ru-RU" dirty="0" smtClean="0"/>
              <a:t>руке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певческие навыки: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Практика показала, что прямое воздействие на певческое дыхание детей трудноосуществимо. Дети младшего возраста не могут понять, что значит «дышать глубже», «вдохнуть глубже» и после показа и пояснения правильного дыхания часто начинают производить не те действия, которые нужны, а противоположные, мешающие пению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Певческое дыхание и приёмы его развития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Главное – умение вдохнуть вначале песни, не перегружая дыхания, экономно расходовать выдох, чтобы воздуха хватило на всю музыкальную фразу, а не выдыхать весь имеющийся запас воздуха с первыми звуками.</a:t>
            </a:r>
          </a:p>
          <a:p>
            <a:r>
              <a:rPr lang="ru-RU" sz="5100" dirty="0">
                <a:solidFill>
                  <a:srgbClr val="FF0000"/>
                </a:solidFill>
              </a:rPr>
              <a:t>Средство укрепления правильного дыхания – пение напевных песен.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Длиной </a:t>
            </a:r>
            <a:r>
              <a:rPr lang="ru-RU" dirty="0"/>
              <a:t>фразы</a:t>
            </a:r>
          </a:p>
          <a:p>
            <a:pPr lvl="0"/>
            <a:r>
              <a:rPr lang="ru-RU" dirty="0"/>
              <a:t>Направлением мелодии (вверх труднее, вниз легче петь)</a:t>
            </a:r>
          </a:p>
          <a:p>
            <a:pPr lvl="0"/>
            <a:r>
              <a:rPr lang="ru-RU" dirty="0"/>
              <a:t>Трудность её текста для вокальной дикции</a:t>
            </a:r>
          </a:p>
          <a:p>
            <a:pPr lvl="0"/>
            <a:r>
              <a:rPr lang="ru-RU" dirty="0"/>
              <a:t>Расположение протяжного звука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6766" cy="642958"/>
          </a:xfrm>
        </p:spPr>
        <p:txBody>
          <a:bodyPr/>
          <a:lstStyle/>
          <a:p>
            <a:r>
              <a:rPr lang="ru-RU" dirty="0" smtClean="0"/>
              <a:t>Трудность </a:t>
            </a:r>
            <a:r>
              <a:rPr lang="ru-RU" dirty="0"/>
              <a:t>песни определяется: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214422"/>
            <a:ext cx="8472518" cy="542928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Это </a:t>
            </a:r>
            <a:r>
              <a:rPr lang="ru-RU" dirty="0"/>
              <a:t>очень интересно</a:t>
            </a:r>
          </a:p>
          <a:p>
            <a:pPr algn="ctr">
              <a:buNone/>
            </a:pPr>
            <a:r>
              <a:rPr lang="ru-RU" dirty="0"/>
              <a:t>Научиться песни петь</a:t>
            </a:r>
          </a:p>
          <a:p>
            <a:pPr algn="ctr">
              <a:buNone/>
            </a:pPr>
            <a:r>
              <a:rPr lang="ru-RU" dirty="0"/>
              <a:t>Но не каждому известно</a:t>
            </a:r>
          </a:p>
          <a:p>
            <a:pPr algn="ctr">
              <a:buNone/>
            </a:pPr>
            <a:r>
              <a:rPr lang="ru-RU" dirty="0"/>
              <a:t>Как дыханием владеть.</a:t>
            </a:r>
          </a:p>
          <a:p>
            <a:pPr algn="ctr">
              <a:buNone/>
            </a:pPr>
            <a:r>
              <a:rPr lang="ru-RU" dirty="0"/>
              <a:t> </a:t>
            </a:r>
          </a:p>
          <a:p>
            <a:pPr algn="ctr">
              <a:buNone/>
            </a:pPr>
            <a:r>
              <a:rPr lang="ru-RU" dirty="0"/>
              <a:t>Мягким делать вдох старайся,</a:t>
            </a:r>
          </a:p>
          <a:p>
            <a:pPr algn="ctr">
              <a:buNone/>
            </a:pPr>
            <a:r>
              <a:rPr lang="ru-RU" dirty="0"/>
              <a:t>Вдыхай носом, а не ртом.</a:t>
            </a:r>
          </a:p>
          <a:p>
            <a:pPr algn="ctr">
              <a:buNone/>
            </a:pPr>
            <a:r>
              <a:rPr lang="ru-RU" dirty="0"/>
              <a:t>Да смотри, не  отвлекайся</a:t>
            </a:r>
          </a:p>
          <a:p>
            <a:pPr algn="ctr">
              <a:buNone/>
            </a:pPr>
            <a:r>
              <a:rPr lang="ru-RU" dirty="0"/>
              <a:t>Сделал вдох – Замри потом.</a:t>
            </a:r>
          </a:p>
          <a:p>
            <a:pPr algn="ctr">
              <a:buNone/>
            </a:pPr>
            <a:r>
              <a:rPr lang="ru-RU" dirty="0"/>
              <a:t> </a:t>
            </a:r>
          </a:p>
          <a:p>
            <a:pPr algn="ctr">
              <a:buNone/>
            </a:pPr>
            <a:r>
              <a:rPr lang="ru-RU" dirty="0"/>
              <a:t>Выдох делай тихим, плавным,</a:t>
            </a:r>
          </a:p>
          <a:p>
            <a:pPr algn="ctr">
              <a:buNone/>
            </a:pPr>
            <a:r>
              <a:rPr lang="ru-RU" dirty="0"/>
              <a:t>Как движение листа.</a:t>
            </a:r>
          </a:p>
          <a:p>
            <a:pPr algn="ctr">
              <a:buNone/>
            </a:pPr>
            <a:r>
              <a:rPr lang="ru-RU" dirty="0"/>
              <a:t>Вот и выйдет песня славной</a:t>
            </a:r>
          </a:p>
          <a:p>
            <a:pPr algn="ctr">
              <a:buNone/>
            </a:pPr>
            <a:r>
              <a:rPr lang="ru-RU" dirty="0"/>
              <a:t>И свободна, и чиста!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57166"/>
            <a:ext cx="8186766" cy="785834"/>
          </a:xfrm>
        </p:spPr>
        <p:txBody>
          <a:bodyPr/>
          <a:lstStyle/>
          <a:p>
            <a:r>
              <a:rPr lang="ru-RU" u="sng" dirty="0"/>
              <a:t>Стих о правильном дыхании: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357298"/>
            <a:ext cx="8401080" cy="514353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dirty="0"/>
              <a:t>Если хочешь сидя петь,</a:t>
            </a:r>
          </a:p>
          <a:p>
            <a:pPr algn="ctr">
              <a:buNone/>
            </a:pPr>
            <a:r>
              <a:rPr lang="ru-RU" dirty="0"/>
              <a:t>Не садись ты, как медведь,</a:t>
            </a:r>
          </a:p>
          <a:p>
            <a:pPr algn="ctr">
              <a:buNone/>
            </a:pPr>
            <a:r>
              <a:rPr lang="ru-RU" dirty="0"/>
              <a:t>Спину выпрями скорей, </a:t>
            </a:r>
          </a:p>
          <a:p>
            <a:pPr algn="ctr">
              <a:buNone/>
            </a:pPr>
            <a:r>
              <a:rPr lang="ru-RU" dirty="0"/>
              <a:t>Ноги в пол упри смелей.</a:t>
            </a:r>
          </a:p>
          <a:p>
            <a:pPr algn="ctr">
              <a:buNone/>
            </a:pPr>
            <a:r>
              <a:rPr lang="ru-RU" dirty="0"/>
              <a:t> </a:t>
            </a:r>
          </a:p>
          <a:p>
            <a:pPr algn="ctr">
              <a:buNone/>
            </a:pPr>
            <a:r>
              <a:rPr lang="ru-RU" dirty="0"/>
              <a:t>Раз! Вдох! И запел.</a:t>
            </a:r>
          </a:p>
          <a:p>
            <a:pPr algn="ctr">
              <a:buNone/>
            </a:pPr>
            <a:r>
              <a:rPr lang="ru-RU" dirty="0" smtClean="0"/>
              <a:t>Птицей звук полетел.</a:t>
            </a:r>
          </a:p>
          <a:p>
            <a:pPr algn="ctr">
              <a:buNone/>
            </a:pPr>
            <a:r>
              <a:rPr lang="ru-RU" dirty="0" smtClean="0"/>
              <a:t>Руки</a:t>
            </a:r>
            <a:r>
              <a:rPr lang="ru-RU" dirty="0"/>
              <a:t>, плечи, всё свободно,</a:t>
            </a:r>
          </a:p>
          <a:p>
            <a:pPr algn="ctr">
              <a:buNone/>
            </a:pPr>
            <a:r>
              <a:rPr lang="ru-RU" dirty="0"/>
              <a:t>Петь приятно и удобно.</a:t>
            </a:r>
          </a:p>
          <a:p>
            <a:pPr algn="ctr">
              <a:buNone/>
            </a:pPr>
            <a:r>
              <a:rPr lang="ru-RU" dirty="0"/>
              <a:t> </a:t>
            </a:r>
          </a:p>
          <a:p>
            <a:pPr algn="ctr">
              <a:buNone/>
            </a:pPr>
            <a:r>
              <a:rPr lang="ru-RU" dirty="0"/>
              <a:t>Если хочешь стоя петь –</a:t>
            </a:r>
          </a:p>
          <a:p>
            <a:pPr algn="ctr">
              <a:buNone/>
            </a:pPr>
            <a:r>
              <a:rPr lang="ru-RU" dirty="0"/>
              <a:t>Головою не вертеть.</a:t>
            </a:r>
          </a:p>
          <a:p>
            <a:pPr algn="ctr">
              <a:buNone/>
            </a:pPr>
            <a:r>
              <a:rPr lang="ru-RU" dirty="0"/>
              <a:t>Встань красиво, подтянись</a:t>
            </a:r>
          </a:p>
          <a:p>
            <a:pPr algn="ctr">
              <a:buNone/>
            </a:pPr>
            <a:r>
              <a:rPr lang="ru-RU" dirty="0"/>
              <a:t>И спокойно улыбнись.</a:t>
            </a:r>
          </a:p>
          <a:p>
            <a:pPr algn="ctr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186766" cy="857272"/>
          </a:xfrm>
        </p:spPr>
        <p:txBody>
          <a:bodyPr/>
          <a:lstStyle/>
          <a:p>
            <a:r>
              <a:rPr lang="ru-RU" u="sng" dirty="0"/>
              <a:t>Стих на правильное положение тела во время пения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  Детский </a:t>
            </a:r>
            <a:r>
              <a:rPr lang="ru-RU" b="1" dirty="0"/>
              <a:t>голос должен звучать непринуждённо, легко, свободно, звук лёгкий, полётный, с присущей ему прозрачностью, а иногда и </a:t>
            </a:r>
            <a:r>
              <a:rPr lang="ru-RU" b="1" dirty="0" smtClean="0"/>
              <a:t>звонкостью, </a:t>
            </a:r>
            <a:r>
              <a:rPr lang="ru-RU" u="sng" dirty="0" smtClean="0"/>
              <a:t>некрикливая </a:t>
            </a:r>
            <a:r>
              <a:rPr lang="ru-RU" u="sng" dirty="0"/>
              <a:t>манера</a:t>
            </a:r>
            <a:endParaRPr lang="ru-RU" dirty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Ненормально</a:t>
            </a:r>
            <a:r>
              <a:rPr lang="ru-RU" dirty="0"/>
              <a:t>: напряжение, форсирование звука, крикливая манера, подражание взрослому голосу.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86766" cy="1143008"/>
          </a:xfrm>
        </p:spPr>
        <p:txBody>
          <a:bodyPr/>
          <a:lstStyle/>
          <a:p>
            <a:r>
              <a:rPr lang="ru-RU" sz="3200" dirty="0" smtClean="0"/>
              <a:t>Эталон звучания детского голоса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dirty="0"/>
              <a:t>Выразительное чтение стихов – </a:t>
            </a:r>
            <a:r>
              <a:rPr lang="ru-RU" dirty="0"/>
              <a:t>ступень к правильному владению голоса в пении.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выразительно говорить текст песни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развивать </a:t>
            </a:r>
            <a:r>
              <a:rPr lang="ru-RU" b="1" dirty="0"/>
              <a:t>эмоциональную реакцию на музыкальное произведение.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 качестве предварительной работы проводить  </a:t>
            </a:r>
            <a:r>
              <a:rPr lang="ru-RU" b="1" dirty="0"/>
              <a:t>комплекс дыхательных упражнений, артикуляционную гимнастику и массаж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186766" cy="857272"/>
          </a:xfrm>
        </p:spPr>
        <p:txBody>
          <a:bodyPr/>
          <a:lstStyle/>
          <a:p>
            <a:r>
              <a:rPr lang="ru-RU" dirty="0"/>
              <a:t>Методические приёмы развития певческого голоса детей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357298"/>
            <a:ext cx="8401080" cy="507209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dirty="0"/>
              <a:t>Не спешить с разучиванием новой песни</a:t>
            </a:r>
            <a:r>
              <a:rPr lang="ru-RU" dirty="0"/>
              <a:t>, так как неустанное повторение разучиваемого материала может укрепить музыкальную память.</a:t>
            </a:r>
            <a:r>
              <a:rPr lang="ru-RU" b="1" dirty="0"/>
              <a:t> Повторяйте </a:t>
            </a:r>
            <a:r>
              <a:rPr lang="ru-RU" dirty="0"/>
              <a:t>разученные </a:t>
            </a:r>
            <a:r>
              <a:rPr lang="ru-RU" dirty="0" smtClean="0"/>
              <a:t>песни</a:t>
            </a:r>
            <a:endParaRPr lang="ru-RU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При </a:t>
            </a:r>
            <a:r>
              <a:rPr lang="ru-RU" dirty="0"/>
              <a:t>показах с целью исправления неправильного звука ученика педагогу </a:t>
            </a:r>
            <a:r>
              <a:rPr lang="ru-RU" b="1" u="sng" dirty="0"/>
              <a:t>не следует его передразнивать</a:t>
            </a:r>
            <a:r>
              <a:rPr lang="ru-RU" dirty="0"/>
              <a:t>. Для того, чтобы память ученика сохранила «звучащий образ», звук полезнее показывать лишь положительно, а не карикатурно.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Хвалите</a:t>
            </a:r>
            <a:r>
              <a:rPr lang="ru-RU" b="1" dirty="0"/>
              <a:t>!!!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Важно: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071678"/>
            <a:ext cx="7906730" cy="2344873"/>
          </a:xfrm>
        </p:spPr>
        <p:txBody>
          <a:bodyPr>
            <a:normAutofit/>
          </a:bodyPr>
          <a:lstStyle/>
          <a:p>
            <a:r>
              <a:rPr lang="ru-RU" dirty="0" smtClean="0"/>
              <a:t>Начальный этап вокальной работы с детьми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D:\Аня\Картины художников\Музыкальное\клавиши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27537" y="4572008"/>
            <a:ext cx="4816463" cy="1879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2214554"/>
            <a:ext cx="8186766" cy="4113094"/>
          </a:xfrm>
        </p:spPr>
        <p:txBody>
          <a:bodyPr/>
          <a:lstStyle/>
          <a:p>
            <a:r>
              <a:rPr lang="ru-RU" b="1" dirty="0"/>
              <a:t>Уже первые наблюдения за не поющими детьми подтвердили существование теснейшей связи между их речевыми и певческими проявлениями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357166"/>
            <a:ext cx="8043890" cy="1214446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Не поющие дети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Первый интонационный отклик от не поющих детей можно получить не на певческие, а </a:t>
            </a:r>
            <a:r>
              <a:rPr lang="ru-RU" b="1" dirty="0"/>
              <a:t>на речевые интонации в высокой тесситуре</a:t>
            </a:r>
            <a:r>
              <a:rPr lang="ru-RU" dirty="0"/>
              <a:t>, предлагаемые в игровой форме. При этом характер звучания детского голоса резко меняется: форсирование звука исчезает, голос начинает звучать свободно, непринуждённо, появляется более лёгкий, полётный звук с точной (у большинства) интонацией.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357166"/>
            <a:ext cx="8043890" cy="1214446"/>
          </a:xfrm>
        </p:spPr>
        <p:txBody>
          <a:bodyPr/>
          <a:lstStyle/>
          <a:p>
            <a:r>
              <a:rPr lang="ru-RU" dirty="0" smtClean="0"/>
              <a:t>«Гудящие» дети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785794"/>
            <a:ext cx="8043890" cy="1285884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Речевые  звукоряды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D:\Аня\Ноты\2012-10-23\3 звукоряда в голосе младших детей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3214686"/>
            <a:ext cx="8229600" cy="1678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571604" y="4500570"/>
            <a:ext cx="15001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1 звукоряд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00430" y="4500570"/>
            <a:ext cx="1744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2 звукоряд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 flipH="1">
            <a:off x="6286512" y="4572008"/>
            <a:ext cx="2143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3 звукоряд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u="sng" dirty="0"/>
              <a:t>Выполняя речевые интонации в верхнем участке диапазона</a:t>
            </a:r>
            <a:r>
              <a:rPr lang="ru-RU" sz="3600" dirty="0"/>
              <a:t>, голосовой аппарат гудящего ребёнка работает слаженно, правильно, улучшается качество звучания и процесса интонирования.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Интонационная выразительность в речевом голосе ребёнка зависит от окружающей его речевой и звуковой среды. </a:t>
            </a:r>
            <a:r>
              <a:rPr lang="ru-RU" b="1" dirty="0"/>
              <a:t>Наиболее отрицательное  воздействие оказывает грубая, форсированная, монотонная речь близких ребёнка, лишённая разнообразных и ярких по эмоциональной окраске, ритму, тембру интонаций, а также шумная обстановка, заставляющая ребёнка перенапрягать слух и голосовой аппарат.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6766" cy="114300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Влияние семьи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Задача начального периода – «</a:t>
            </a:r>
            <a:r>
              <a:rPr lang="ru-RU" sz="3600" b="1" dirty="0" smtClean="0"/>
              <a:t>вскрыть» </a:t>
            </a:r>
            <a:r>
              <a:rPr lang="ru-RU" sz="3600" b="1" dirty="0"/>
              <a:t>верхний регистр его речевых интонаций через игры, стихи, подражание речи животных</a:t>
            </a:r>
            <a:r>
              <a:rPr lang="ru-RU" sz="3600" dirty="0"/>
              <a:t>. В играх применяются восклицания в верхнем звукоряде (Ку-ка-ре-ку, ку-ку</a:t>
            </a:r>
            <a:r>
              <a:rPr lang="ru-RU" sz="3600" dirty="0" smtClean="0"/>
              <a:t>).</a:t>
            </a:r>
            <a:endParaRPr lang="ru-RU" sz="36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28662" y="714356"/>
            <a:ext cx="7758138" cy="2428892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Первые мелодические интонации формируются в среднем регистре сверху вниз.</a:t>
            </a:r>
          </a:p>
        </p:txBody>
      </p:sp>
      <p:pic>
        <p:nvPicPr>
          <p:cNvPr id="4" name="Содержимое 3" descr="D:\Аня\Ноты\2012-10-23\Копия 3 вокальных звукоряда в голосе младших детей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95512" y="3074194"/>
            <a:ext cx="475297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271170">
  <a:themeElements>
    <a:clrScheme name="Natural01">
      <a:dk1>
        <a:sysClr val="windowText" lastClr="000000"/>
      </a:dk1>
      <a:lt1>
        <a:sysClr val="window" lastClr="FFFFFF"/>
      </a:lt1>
      <a:dk2>
        <a:srgbClr val="1F6299"/>
      </a:dk2>
      <a:lt2>
        <a:srgbClr val="DFF0F7"/>
      </a:lt2>
      <a:accent1>
        <a:srgbClr val="40C6D8"/>
      </a:accent1>
      <a:accent2>
        <a:srgbClr val="5581FD"/>
      </a:accent2>
      <a:accent3>
        <a:srgbClr val="33BDFB"/>
      </a:accent3>
      <a:accent4>
        <a:srgbClr val="4CD416"/>
      </a:accent4>
      <a:accent5>
        <a:srgbClr val="FE8C2E"/>
      </a:accent5>
      <a:accent6>
        <a:srgbClr val="C489FF"/>
      </a:accent6>
      <a:hlink>
        <a:srgbClr val="D98609"/>
      </a:hlink>
      <a:folHlink>
        <a:srgbClr val="85DFD0"/>
      </a:folHlink>
    </a:clrScheme>
    <a:fontScheme name="Natural01">
      <a:majorFont>
        <a:latin typeface="Tahoma"/>
        <a:ea typeface=""/>
        <a:cs typeface=""/>
        <a:font script="Jpan" typeface="HG創英角ｺﾞｼｯｸUB"/>
        <a:font script="Hang" typeface="맑은 고딕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ahoma"/>
        <a:ea typeface=""/>
        <a:cs typeface=""/>
        <a:font script="Jpan" typeface="HGｺﾞｼｯｸE"/>
        <a:font script="Hang" typeface="맑은 고딕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atural01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31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0000"/>
                <a:satMod val="2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0000"/>
              </a:schemeClr>
            </a:gs>
            <a:gs pos="100000">
              <a:schemeClr val="phClr">
                <a:shade val="70000"/>
                <a:satMod val="150000"/>
              </a:schemeClr>
            </a:gs>
          </a:gsLst>
          <a:path path="circle">
            <a:fillToRect t="30000" r="100000" b="70000"/>
          </a:path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4000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alpha val="38000"/>
                <a:satMod val="150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3000000"/>
            </a:lightRig>
          </a:scene3d>
          <a:sp3d contourW="6350" prstMaterial="flat">
            <a:bevelT h="889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satMod val="200000"/>
              </a:schemeClr>
            </a:gs>
            <a:gs pos="100000">
              <a:schemeClr val="phClr">
                <a:tint val="100000"/>
                <a:shade val="89000"/>
                <a:satMod val="150000"/>
                <a:lumMod val="90000"/>
              </a:schemeClr>
            </a:gs>
          </a:gsLst>
          <a:path path="circle">
            <a:fillToRect l="40000" t="30000" r="40000" b="30000"/>
          </a:path>
        </a:gradFill>
        <a:gradFill rotWithShape="1">
          <a:gsLst>
            <a:gs pos="0">
              <a:schemeClr val="phClr">
                <a:tint val="100000"/>
                <a:shade val="90000"/>
                <a:satMod val="200000"/>
                <a:lumMod val="90000"/>
              </a:schemeClr>
            </a:gs>
            <a:gs pos="43000">
              <a:schemeClr val="phClr">
                <a:tint val="85000"/>
                <a:shade val="100000"/>
                <a:satMod val="300000"/>
                <a:lumMod val="100000"/>
              </a:schemeClr>
            </a:gs>
            <a:gs pos="100000">
              <a:schemeClr val="phClr">
                <a:tint val="85000"/>
                <a:shade val="100000"/>
                <a:satMod val="300000"/>
                <a:lumMod val="100000"/>
              </a:schemeClr>
            </a:gs>
          </a:gsLst>
          <a:lin ang="54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10271170</Template>
  <TotalTime>39</TotalTime>
  <Words>803</Words>
  <Application>Microsoft Office PowerPoint</Application>
  <PresentationFormat>Экран (4:3)</PresentationFormat>
  <Paragraphs>99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Tahoma</vt:lpstr>
      <vt:lpstr>Wingdings</vt:lpstr>
      <vt:lpstr>10271170</vt:lpstr>
      <vt:lpstr>Начальный этап вокальной работы  с детьми</vt:lpstr>
      <vt:lpstr>Эталон звучания детского голоса</vt:lpstr>
      <vt:lpstr>Не поющие дети</vt:lpstr>
      <vt:lpstr>«Гудящие» дети</vt:lpstr>
      <vt:lpstr>Речевые  звукоряды</vt:lpstr>
      <vt:lpstr>Презентация PowerPoint</vt:lpstr>
      <vt:lpstr>Влияние семьи</vt:lpstr>
      <vt:lpstr>Презентация PowerPoint</vt:lpstr>
      <vt:lpstr>Первые мелодические интонации формируются в среднем регистре сверху вниз.</vt:lpstr>
      <vt:lpstr>Вокальные звукоряды</vt:lpstr>
      <vt:lpstr>Презентация PowerPoint</vt:lpstr>
      <vt:lpstr>Песни для 1 этапа работы из сборника «Поющие сердечки»</vt:lpstr>
      <vt:lpstr>Песни для начала</vt:lpstr>
      <vt:lpstr>Основные певческие навыки:</vt:lpstr>
      <vt:lpstr>Певческое дыхание и приёмы его развития</vt:lpstr>
      <vt:lpstr>Презентация PowerPoint</vt:lpstr>
      <vt:lpstr>Трудность песни определяется: </vt:lpstr>
      <vt:lpstr>Стих о правильном дыхании: </vt:lpstr>
      <vt:lpstr>Стих на правильное положение тела во время пения</vt:lpstr>
      <vt:lpstr>Методические приёмы развития певческого голоса детей</vt:lpstr>
      <vt:lpstr>Важно:</vt:lpstr>
      <vt:lpstr>Начальный этап вокальной работы с детьми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Anatoly</dc:creator>
  <cp:lastModifiedBy>Анна</cp:lastModifiedBy>
  <cp:revision>25</cp:revision>
  <dcterms:created xsi:type="dcterms:W3CDTF">2010-03-09T17:14:04Z</dcterms:created>
  <dcterms:modified xsi:type="dcterms:W3CDTF">2020-11-23T08:27:35Z</dcterms:modified>
</cp:coreProperties>
</file>